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9"/>
  </p:notesMasterIdLst>
  <p:sldIdLst>
    <p:sldId id="264" r:id="rId5"/>
    <p:sldId id="5511" r:id="rId6"/>
    <p:sldId id="258" r:id="rId7"/>
    <p:sldId id="5518" r:id="rId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539D"/>
    <a:srgbClr val="3A5CA9"/>
    <a:srgbClr val="F9DA5B"/>
    <a:srgbClr val="F8DA57"/>
    <a:srgbClr val="F6D7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050C99-C95C-97C6-F2D1-05A308E892D0}" v="20" dt="2026-01-23T15:37:18.744"/>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Style léger 2 - Accentuation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iza Nawaz" userId="S::fnawaz@rayonnance.fr::3901d2a2-1f60-4a48-88cb-29157e4155f2" providerId="AD" clId="Web-{6E050C99-C95C-97C6-F2D1-05A308E892D0}"/>
    <pc:docChg chg="modSld">
      <pc:chgData name="Fiza Nawaz" userId="S::fnawaz@rayonnance.fr::3901d2a2-1f60-4a48-88cb-29157e4155f2" providerId="AD" clId="Web-{6E050C99-C95C-97C6-F2D1-05A308E892D0}" dt="2026-01-23T15:37:18.744" v="17"/>
      <pc:docMkLst>
        <pc:docMk/>
      </pc:docMkLst>
      <pc:sldChg chg="addSp delSp modSp">
        <pc:chgData name="Fiza Nawaz" userId="S::fnawaz@rayonnance.fr::3901d2a2-1f60-4a48-88cb-29157e4155f2" providerId="AD" clId="Web-{6E050C99-C95C-97C6-F2D1-05A308E892D0}" dt="2026-01-23T15:37:06.650" v="13" actId="1076"/>
        <pc:sldMkLst>
          <pc:docMk/>
          <pc:sldMk cId="1762569987" sldId="258"/>
        </pc:sldMkLst>
        <pc:spChg chg="mod">
          <ac:chgData name="Fiza Nawaz" userId="S::fnawaz@rayonnance.fr::3901d2a2-1f60-4a48-88cb-29157e4155f2" providerId="AD" clId="Web-{6E050C99-C95C-97C6-F2D1-05A308E892D0}" dt="2026-01-23T15:36:59.212" v="8" actId="14100"/>
          <ac:spMkLst>
            <pc:docMk/>
            <pc:sldMk cId="1762569987" sldId="258"/>
            <ac:spMk id="29" creationId="{4309ED7E-8E51-C84D-B1A0-7F23B09BAE11}"/>
          </ac:spMkLst>
        </pc:spChg>
        <pc:picChg chg="add mod">
          <ac:chgData name="Fiza Nawaz" userId="S::fnawaz@rayonnance.fr::3901d2a2-1f60-4a48-88cb-29157e4155f2" providerId="AD" clId="Web-{6E050C99-C95C-97C6-F2D1-05A308E892D0}" dt="2026-01-23T15:37:06.650" v="13" actId="1076"/>
          <ac:picMkLst>
            <pc:docMk/>
            <pc:sldMk cId="1762569987" sldId="258"/>
            <ac:picMk id="5" creationId="{F938C812-1920-9D1F-46F8-E7DEED6AD386}"/>
          </ac:picMkLst>
        </pc:picChg>
        <pc:picChg chg="del">
          <ac:chgData name="Fiza Nawaz" userId="S::fnawaz@rayonnance.fr::3901d2a2-1f60-4a48-88cb-29157e4155f2" providerId="AD" clId="Web-{6E050C99-C95C-97C6-F2D1-05A308E892D0}" dt="2026-01-23T15:37:00.337" v="9"/>
          <ac:picMkLst>
            <pc:docMk/>
            <pc:sldMk cId="1762569987" sldId="258"/>
            <ac:picMk id="43" creationId="{A52EA63F-6EF2-CA40-80D6-7E31CB7DCAD6}"/>
          </ac:picMkLst>
        </pc:picChg>
      </pc:sldChg>
      <pc:sldChg chg="addSp delSp modSp">
        <pc:chgData name="Fiza Nawaz" userId="S::fnawaz@rayonnance.fr::3901d2a2-1f60-4a48-88cb-29157e4155f2" providerId="AD" clId="Web-{6E050C99-C95C-97C6-F2D1-05A308E892D0}" dt="2026-01-23T15:36:48.399" v="6" actId="1076"/>
        <pc:sldMkLst>
          <pc:docMk/>
          <pc:sldMk cId="3823563164" sldId="5511"/>
        </pc:sldMkLst>
        <pc:spChg chg="mod">
          <ac:chgData name="Fiza Nawaz" userId="S::fnawaz@rayonnance.fr::3901d2a2-1f60-4a48-88cb-29157e4155f2" providerId="AD" clId="Web-{6E050C99-C95C-97C6-F2D1-05A308E892D0}" dt="2026-01-23T15:36:38.946" v="1" actId="14100"/>
          <ac:spMkLst>
            <pc:docMk/>
            <pc:sldMk cId="3823563164" sldId="5511"/>
            <ac:spMk id="3" creationId="{4F1CED4B-3F4D-4845-B3A0-C84A3C6EC2EA}"/>
          </ac:spMkLst>
        </pc:spChg>
        <pc:picChg chg="add mod">
          <ac:chgData name="Fiza Nawaz" userId="S::fnawaz@rayonnance.fr::3901d2a2-1f60-4a48-88cb-29157e4155f2" providerId="AD" clId="Web-{6E050C99-C95C-97C6-F2D1-05A308E892D0}" dt="2026-01-23T15:36:48.399" v="6" actId="1076"/>
          <ac:picMkLst>
            <pc:docMk/>
            <pc:sldMk cId="3823563164" sldId="5511"/>
            <ac:picMk id="9" creationId="{746EBB14-0CAE-9CB6-E920-68A3555D048E}"/>
          </ac:picMkLst>
        </pc:picChg>
        <pc:picChg chg="del">
          <ac:chgData name="Fiza Nawaz" userId="S::fnawaz@rayonnance.fr::3901d2a2-1f60-4a48-88cb-29157e4155f2" providerId="AD" clId="Web-{6E050C99-C95C-97C6-F2D1-05A308E892D0}" dt="2026-01-23T15:36:40.696" v="2"/>
          <ac:picMkLst>
            <pc:docMk/>
            <pc:sldMk cId="3823563164" sldId="5511"/>
            <ac:picMk id="10" creationId="{476105B3-53B7-C141-A5EF-7F2FD50C9986}"/>
          </ac:picMkLst>
        </pc:picChg>
      </pc:sldChg>
      <pc:sldChg chg="addSp delSp modSp">
        <pc:chgData name="Fiza Nawaz" userId="S::fnawaz@rayonnance.fr::3901d2a2-1f60-4a48-88cb-29157e4155f2" providerId="AD" clId="Web-{6E050C99-C95C-97C6-F2D1-05A308E892D0}" dt="2026-01-23T15:37:18.744" v="17"/>
        <pc:sldMkLst>
          <pc:docMk/>
          <pc:sldMk cId="1351416170" sldId="5518"/>
        </pc:sldMkLst>
        <pc:spChg chg="mod">
          <ac:chgData name="Fiza Nawaz" userId="S::fnawaz@rayonnance.fr::3901d2a2-1f60-4a48-88cb-29157e4155f2" providerId="AD" clId="Web-{6E050C99-C95C-97C6-F2D1-05A308E892D0}" dt="2026-01-23T15:37:16.572" v="15" actId="14100"/>
          <ac:spMkLst>
            <pc:docMk/>
            <pc:sldMk cId="1351416170" sldId="5518"/>
            <ac:spMk id="28" creationId="{46FC6038-7AE2-5545-B9B0-0C291CB689C1}"/>
          </ac:spMkLst>
        </pc:spChg>
        <pc:picChg chg="add">
          <ac:chgData name="Fiza Nawaz" userId="S::fnawaz@rayonnance.fr::3901d2a2-1f60-4a48-88cb-29157e4155f2" providerId="AD" clId="Web-{6E050C99-C95C-97C6-F2D1-05A308E892D0}" dt="2026-01-23T15:37:18.744" v="17"/>
          <ac:picMkLst>
            <pc:docMk/>
            <pc:sldMk cId="1351416170" sldId="5518"/>
            <ac:picMk id="5" creationId="{F055BA41-7221-4097-488F-159C53E15AF8}"/>
          </ac:picMkLst>
        </pc:picChg>
        <pc:picChg chg="del">
          <ac:chgData name="Fiza Nawaz" userId="S::fnawaz@rayonnance.fr::3901d2a2-1f60-4a48-88cb-29157e4155f2" providerId="AD" clId="Web-{6E050C99-C95C-97C6-F2D1-05A308E892D0}" dt="2026-01-23T15:37:17.838" v="16"/>
          <ac:picMkLst>
            <pc:docMk/>
            <pc:sldMk cId="1351416170" sldId="5518"/>
            <ac:picMk id="36" creationId="{7BE98EB6-5048-1A49-95DB-9DE0CAB0C73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574FD9-5441-F04E-B83B-7D946F8FC831}" type="datetimeFigureOut">
              <a:rPr lang="fr-FR" smtClean="0"/>
              <a:t>23/01/2026</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12D053-AB1B-2E44-928E-56BC962F55F7}" type="slidenum">
              <a:rPr lang="fr-FR" smtClean="0"/>
              <a:t>‹N°›</a:t>
            </a:fld>
            <a:endParaRPr lang="fr-FR"/>
          </a:p>
        </p:txBody>
      </p:sp>
    </p:spTree>
    <p:extLst>
      <p:ext uri="{BB962C8B-B14F-4D97-AF65-F5344CB8AC3E}">
        <p14:creationId xmlns:p14="http://schemas.microsoft.com/office/powerpoint/2010/main" val="11840746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C12D053-AB1B-2E44-928E-56BC962F55F7}" type="slidenum">
              <a:rPr lang="fr-FR" smtClean="0"/>
              <a:t>2</a:t>
            </a:fld>
            <a:endParaRPr lang="fr-FR"/>
          </a:p>
        </p:txBody>
      </p:sp>
    </p:spTree>
    <p:extLst>
      <p:ext uri="{BB962C8B-B14F-4D97-AF65-F5344CB8AC3E}">
        <p14:creationId xmlns:p14="http://schemas.microsoft.com/office/powerpoint/2010/main" val="2891304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C12D053-AB1B-2E44-928E-56BC962F55F7}" type="slidenum">
              <a:rPr lang="fr-FR" smtClean="0"/>
              <a:t>3</a:t>
            </a:fld>
            <a:endParaRPr lang="fr-FR"/>
          </a:p>
        </p:txBody>
      </p:sp>
    </p:spTree>
    <p:extLst>
      <p:ext uri="{BB962C8B-B14F-4D97-AF65-F5344CB8AC3E}">
        <p14:creationId xmlns:p14="http://schemas.microsoft.com/office/powerpoint/2010/main" val="17326646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C0A42BDD-3672-6949-A37D-0428551F3B36}"/>
              </a:ext>
            </a:extLst>
          </p:cNvPr>
          <p:cNvSpPr>
            <a:spLocks noGrp="1"/>
          </p:cNvSpPr>
          <p:nvPr>
            <p:ph type="dt" sz="half" idx="10"/>
          </p:nvPr>
        </p:nvSpPr>
        <p:spPr/>
        <p:txBody>
          <a:bodyPr/>
          <a:lstStyle/>
          <a:p>
            <a:endParaRPr lang="fr-FR"/>
          </a:p>
        </p:txBody>
      </p:sp>
      <p:sp>
        <p:nvSpPr>
          <p:cNvPr id="4" name="Espace réservé du pied de page 3">
            <a:extLst>
              <a:ext uri="{FF2B5EF4-FFF2-40B4-BE49-F238E27FC236}">
                <a16:creationId xmlns:a16="http://schemas.microsoft.com/office/drawing/2014/main" id="{C1B30EA2-5396-A745-9928-11434C9C2DBE}"/>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36B31407-1963-1C43-9F99-0B46E76DAF8A}"/>
              </a:ext>
            </a:extLst>
          </p:cNvPr>
          <p:cNvSpPr>
            <a:spLocks noGrp="1"/>
          </p:cNvSpPr>
          <p:nvPr>
            <p:ph type="sldNum" sz="quarter" idx="12"/>
          </p:nvPr>
        </p:nvSpPr>
        <p:spPr>
          <a:xfrm>
            <a:off x="9187543" y="6492875"/>
            <a:ext cx="2743200" cy="365125"/>
          </a:xfrm>
        </p:spPr>
        <p:txBody>
          <a:bodyPr/>
          <a:lstStyle>
            <a:lvl1pPr>
              <a:defRPr sz="1000">
                <a:solidFill>
                  <a:schemeClr val="tx1"/>
                </a:solidFill>
                <a:latin typeface="Arial" panose="020B0604020202020204" pitchFamily="34" charset="0"/>
                <a:cs typeface="Arial" panose="020B0604020202020204" pitchFamily="34" charset="0"/>
              </a:defRPr>
            </a:lvl1pPr>
          </a:lstStyle>
          <a:p>
            <a:fld id="{267D925A-9F31-684B-94FD-95453C3524EA}" type="slidenum">
              <a:rPr lang="fr-FR" smtClean="0"/>
              <a:pPr/>
              <a:t>‹N°›</a:t>
            </a:fld>
            <a:endParaRPr lang="fr-FR"/>
          </a:p>
        </p:txBody>
      </p:sp>
    </p:spTree>
    <p:extLst>
      <p:ext uri="{BB962C8B-B14F-4D97-AF65-F5344CB8AC3E}">
        <p14:creationId xmlns:p14="http://schemas.microsoft.com/office/powerpoint/2010/main" val="4881170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FA9F14E-82FA-084E-A9E5-B0C0C6D309EC}"/>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A307F8A0-4802-0E40-B62E-876FE1C5EAC5}"/>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0798A0B-AA81-C24E-A35D-F241D03CFFD9}"/>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8094B254-7699-6C44-B51E-32E1678DA44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E3F0E52-FE69-9E4A-A861-96C7DDB8D183}"/>
              </a:ext>
            </a:extLst>
          </p:cNvPr>
          <p:cNvSpPr>
            <a:spLocks noGrp="1"/>
          </p:cNvSpPr>
          <p:nvPr>
            <p:ph type="sldNum" sz="quarter" idx="12"/>
          </p:nvPr>
        </p:nvSpPr>
        <p:spPr/>
        <p:txBody>
          <a:bodyPr/>
          <a:lstStyle/>
          <a:p>
            <a:fld id="{267D925A-9F31-684B-94FD-95453C3524EA}" type="slidenum">
              <a:rPr lang="fr-FR" smtClean="0"/>
              <a:t>‹N°›</a:t>
            </a:fld>
            <a:endParaRPr lang="fr-FR"/>
          </a:p>
        </p:txBody>
      </p:sp>
    </p:spTree>
    <p:extLst>
      <p:ext uri="{BB962C8B-B14F-4D97-AF65-F5344CB8AC3E}">
        <p14:creationId xmlns:p14="http://schemas.microsoft.com/office/powerpoint/2010/main" val="692534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DA9146C2-5A6A-DC4C-9DB9-8E1BA26A2309}"/>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3001326F-6133-C04F-8758-84C1E2187BB4}"/>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D6653E4-CBA9-0B4C-A02F-FADE11FD108B}"/>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22898819-278E-6846-B579-E8F25F424A4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6B7FCA4-3414-6C40-91D0-C2011720941B}"/>
              </a:ext>
            </a:extLst>
          </p:cNvPr>
          <p:cNvSpPr>
            <a:spLocks noGrp="1"/>
          </p:cNvSpPr>
          <p:nvPr>
            <p:ph type="sldNum" sz="quarter" idx="12"/>
          </p:nvPr>
        </p:nvSpPr>
        <p:spPr/>
        <p:txBody>
          <a:bodyPr/>
          <a:lstStyle/>
          <a:p>
            <a:fld id="{267D925A-9F31-684B-94FD-95453C3524EA}" type="slidenum">
              <a:rPr lang="fr-FR" smtClean="0"/>
              <a:t>‹N°›</a:t>
            </a:fld>
            <a:endParaRPr lang="fr-FR"/>
          </a:p>
        </p:txBody>
      </p:sp>
    </p:spTree>
    <p:extLst>
      <p:ext uri="{BB962C8B-B14F-4D97-AF65-F5344CB8AC3E}">
        <p14:creationId xmlns:p14="http://schemas.microsoft.com/office/powerpoint/2010/main" val="19494711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16" name="bg object 16"/>
          <p:cNvSpPr/>
          <p:nvPr/>
        </p:nvSpPr>
        <p:spPr>
          <a:xfrm>
            <a:off x="5071" y="509"/>
            <a:ext cx="12186932" cy="6852817"/>
          </a:xfrm>
          <a:custGeom>
            <a:avLst/>
            <a:gdLst/>
            <a:ahLst/>
            <a:cxnLst/>
            <a:rect l="l" t="t" r="r" b="b"/>
            <a:pathLst>
              <a:path w="10688955" h="7557134">
                <a:moveTo>
                  <a:pt x="10688815" y="0"/>
                </a:moveTo>
                <a:lnTo>
                  <a:pt x="0" y="0"/>
                </a:lnTo>
                <a:lnTo>
                  <a:pt x="0" y="7556817"/>
                </a:lnTo>
                <a:lnTo>
                  <a:pt x="10688815" y="7556817"/>
                </a:lnTo>
                <a:lnTo>
                  <a:pt x="10688815" y="0"/>
                </a:lnTo>
                <a:close/>
              </a:path>
            </a:pathLst>
          </a:custGeom>
          <a:solidFill>
            <a:srgbClr val="F6D468"/>
          </a:solidFill>
        </p:spPr>
        <p:txBody>
          <a:bodyPr wrap="square" lIns="0" tIns="0" rIns="0" bIns="0" rtlCol="0"/>
          <a:lstStyle/>
          <a:p>
            <a:endParaRPr sz="1632"/>
          </a:p>
        </p:txBody>
      </p:sp>
      <p:sp>
        <p:nvSpPr>
          <p:cNvPr id="19" name="bg object 18">
            <a:extLst>
              <a:ext uri="{FF2B5EF4-FFF2-40B4-BE49-F238E27FC236}">
                <a16:creationId xmlns:a16="http://schemas.microsoft.com/office/drawing/2014/main" id="{D7646A8C-0CAB-4040-9204-DFCD3D66389D}"/>
              </a:ext>
            </a:extLst>
          </p:cNvPr>
          <p:cNvSpPr/>
          <p:nvPr userDrawn="1"/>
        </p:nvSpPr>
        <p:spPr>
          <a:xfrm>
            <a:off x="711757" y="3430152"/>
            <a:ext cx="3946929" cy="3427848"/>
          </a:xfrm>
          <a:custGeom>
            <a:avLst/>
            <a:gdLst/>
            <a:ahLst/>
            <a:cxnLst/>
            <a:rect l="l" t="t" r="r" b="b"/>
            <a:pathLst>
              <a:path w="2804795" h="3780154">
                <a:moveTo>
                  <a:pt x="2264435" y="0"/>
                </a:moveTo>
                <a:lnTo>
                  <a:pt x="540004" y="0"/>
                </a:lnTo>
                <a:lnTo>
                  <a:pt x="490852" y="2206"/>
                </a:lnTo>
                <a:lnTo>
                  <a:pt x="442938" y="8700"/>
                </a:lnTo>
                <a:lnTo>
                  <a:pt x="396450" y="19289"/>
                </a:lnTo>
                <a:lnTo>
                  <a:pt x="351579" y="33784"/>
                </a:lnTo>
                <a:lnTo>
                  <a:pt x="308517" y="51993"/>
                </a:lnTo>
                <a:lnTo>
                  <a:pt x="267454" y="73726"/>
                </a:lnTo>
                <a:lnTo>
                  <a:pt x="228580" y="98793"/>
                </a:lnTo>
                <a:lnTo>
                  <a:pt x="192087" y="127002"/>
                </a:lnTo>
                <a:lnTo>
                  <a:pt x="158164" y="158164"/>
                </a:lnTo>
                <a:lnTo>
                  <a:pt x="127002" y="192087"/>
                </a:lnTo>
                <a:lnTo>
                  <a:pt x="98793" y="228580"/>
                </a:lnTo>
                <a:lnTo>
                  <a:pt x="73726" y="267454"/>
                </a:lnTo>
                <a:lnTo>
                  <a:pt x="51993" y="308517"/>
                </a:lnTo>
                <a:lnTo>
                  <a:pt x="33784" y="351579"/>
                </a:lnTo>
                <a:lnTo>
                  <a:pt x="19289" y="396450"/>
                </a:lnTo>
                <a:lnTo>
                  <a:pt x="8700" y="442938"/>
                </a:lnTo>
                <a:lnTo>
                  <a:pt x="2206" y="490852"/>
                </a:lnTo>
                <a:lnTo>
                  <a:pt x="0" y="540004"/>
                </a:lnTo>
                <a:lnTo>
                  <a:pt x="0" y="3672001"/>
                </a:lnTo>
                <a:lnTo>
                  <a:pt x="2206" y="3721152"/>
                </a:lnTo>
                <a:lnTo>
                  <a:pt x="8700" y="3769067"/>
                </a:lnTo>
                <a:lnTo>
                  <a:pt x="11190" y="3779999"/>
                </a:lnTo>
                <a:lnTo>
                  <a:pt x="2793236" y="3779999"/>
                </a:lnTo>
                <a:lnTo>
                  <a:pt x="2795726" y="3769067"/>
                </a:lnTo>
                <a:lnTo>
                  <a:pt x="2802219" y="3721152"/>
                </a:lnTo>
                <a:lnTo>
                  <a:pt x="2804426" y="3672001"/>
                </a:lnTo>
                <a:lnTo>
                  <a:pt x="2804426" y="540004"/>
                </a:lnTo>
                <a:lnTo>
                  <a:pt x="2802219" y="490852"/>
                </a:lnTo>
                <a:lnTo>
                  <a:pt x="2795726" y="442938"/>
                </a:lnTo>
                <a:lnTo>
                  <a:pt x="2785138" y="396450"/>
                </a:lnTo>
                <a:lnTo>
                  <a:pt x="2770644" y="351579"/>
                </a:lnTo>
                <a:lnTo>
                  <a:pt x="2752435" y="308517"/>
                </a:lnTo>
                <a:lnTo>
                  <a:pt x="2730703" y="267454"/>
                </a:lnTo>
                <a:lnTo>
                  <a:pt x="2705637" y="228580"/>
                </a:lnTo>
                <a:lnTo>
                  <a:pt x="2677429" y="192087"/>
                </a:lnTo>
                <a:lnTo>
                  <a:pt x="2646268" y="158164"/>
                </a:lnTo>
                <a:lnTo>
                  <a:pt x="2612347" y="127002"/>
                </a:lnTo>
                <a:lnTo>
                  <a:pt x="2575854" y="98793"/>
                </a:lnTo>
                <a:lnTo>
                  <a:pt x="2536981" y="73726"/>
                </a:lnTo>
                <a:lnTo>
                  <a:pt x="2495919" y="51993"/>
                </a:lnTo>
                <a:lnTo>
                  <a:pt x="2452857" y="33784"/>
                </a:lnTo>
                <a:lnTo>
                  <a:pt x="2407988" y="19289"/>
                </a:lnTo>
                <a:lnTo>
                  <a:pt x="2361500" y="8700"/>
                </a:lnTo>
                <a:lnTo>
                  <a:pt x="2313586" y="2206"/>
                </a:lnTo>
                <a:lnTo>
                  <a:pt x="2264435" y="0"/>
                </a:lnTo>
                <a:close/>
              </a:path>
            </a:pathLst>
          </a:custGeom>
          <a:solidFill>
            <a:srgbClr val="4457A6"/>
          </a:solidFill>
        </p:spPr>
        <p:txBody>
          <a:bodyPr wrap="square" lIns="0" tIns="0" rIns="0" bIns="0" rtlCol="0"/>
          <a:lstStyle/>
          <a:p>
            <a:pPr algn="l"/>
            <a:endParaRPr sz="1269"/>
          </a:p>
        </p:txBody>
      </p:sp>
      <p:sp>
        <p:nvSpPr>
          <p:cNvPr id="10" name="Holder 6">
            <a:extLst>
              <a:ext uri="{FF2B5EF4-FFF2-40B4-BE49-F238E27FC236}">
                <a16:creationId xmlns:a16="http://schemas.microsoft.com/office/drawing/2014/main" id="{F610F65E-697A-3046-92AE-765A66A8321B}"/>
              </a:ext>
            </a:extLst>
          </p:cNvPr>
          <p:cNvSpPr>
            <a:spLocks noGrp="1"/>
          </p:cNvSpPr>
          <p:nvPr>
            <p:ph type="sldNum" sz="quarter" idx="7"/>
          </p:nvPr>
        </p:nvSpPr>
        <p:spPr>
          <a:xfrm>
            <a:off x="11830005" y="6643611"/>
            <a:ext cx="267152" cy="163532"/>
          </a:xfrm>
          <a:prstGeom prst="rect">
            <a:avLst/>
          </a:prstGeom>
        </p:spPr>
        <p:txBody>
          <a:bodyPr lIns="0" tIns="0" rIns="0" bIns="0"/>
          <a:lstStyle>
            <a:lvl1pPr>
              <a:defRPr sz="907" b="1" i="0">
                <a:solidFill>
                  <a:schemeClr val="bg1"/>
                </a:solidFill>
                <a:latin typeface="Arial"/>
                <a:cs typeface="Arial"/>
              </a:defRPr>
            </a:lvl1pPr>
          </a:lstStyle>
          <a:p>
            <a:pPr marL="48945">
              <a:spcBef>
                <a:spcPts val="4"/>
              </a:spcBef>
            </a:pPr>
            <a:fld id="{81D60167-4931-47E6-BA6A-407CBD079E47}" type="slidenum">
              <a:rPr lang="fr-FR" smtClean="0"/>
              <a:pPr marL="48945">
                <a:spcBef>
                  <a:spcPts val="4"/>
                </a:spcBef>
              </a:pPr>
              <a:t>‹N°›</a:t>
            </a:fld>
            <a:endParaRPr lang="fr-FR"/>
          </a:p>
        </p:txBody>
      </p:sp>
      <p:sp>
        <p:nvSpPr>
          <p:cNvPr id="7" name="Espace réservé du texte 6">
            <a:extLst>
              <a:ext uri="{FF2B5EF4-FFF2-40B4-BE49-F238E27FC236}">
                <a16:creationId xmlns:a16="http://schemas.microsoft.com/office/drawing/2014/main" id="{7F7DEBFD-8E6A-DB4F-8B84-2ACFACB329E8}"/>
              </a:ext>
            </a:extLst>
          </p:cNvPr>
          <p:cNvSpPr>
            <a:spLocks noGrp="1"/>
          </p:cNvSpPr>
          <p:nvPr>
            <p:ph type="body" sz="quarter" idx="10" hasCustomPrompt="1"/>
          </p:nvPr>
        </p:nvSpPr>
        <p:spPr>
          <a:xfrm>
            <a:off x="711757" y="3567197"/>
            <a:ext cx="3946929" cy="1174671"/>
          </a:xfrm>
          <a:prstGeom prst="rect">
            <a:avLst/>
          </a:prstGeom>
        </p:spPr>
        <p:txBody>
          <a:bodyPr/>
          <a:lstStyle>
            <a:lvl1pPr algn="l">
              <a:defRPr sz="9704" b="1" i="0">
                <a:solidFill>
                  <a:srgbClr val="FAD858"/>
                </a:solidFill>
                <a:latin typeface="Montserrat" pitchFamily="2" charset="77"/>
              </a:defRPr>
            </a:lvl1pPr>
          </a:lstStyle>
          <a:p>
            <a:pPr lvl="0"/>
            <a:r>
              <a:rPr lang="fr-FR"/>
              <a:t>N°</a:t>
            </a:r>
          </a:p>
        </p:txBody>
      </p:sp>
      <p:sp>
        <p:nvSpPr>
          <p:cNvPr id="13" name="Espace réservé du texte 12">
            <a:extLst>
              <a:ext uri="{FF2B5EF4-FFF2-40B4-BE49-F238E27FC236}">
                <a16:creationId xmlns:a16="http://schemas.microsoft.com/office/drawing/2014/main" id="{7B145CE0-C425-F943-9FFE-87092EFED11C}"/>
              </a:ext>
            </a:extLst>
          </p:cNvPr>
          <p:cNvSpPr>
            <a:spLocks noGrp="1"/>
          </p:cNvSpPr>
          <p:nvPr>
            <p:ph type="body" sz="quarter" idx="11" hasCustomPrompt="1"/>
          </p:nvPr>
        </p:nvSpPr>
        <p:spPr>
          <a:xfrm>
            <a:off x="828972" y="4949167"/>
            <a:ext cx="2573787" cy="1776400"/>
          </a:xfrm>
          <a:prstGeom prst="rect">
            <a:avLst/>
          </a:prstGeom>
        </p:spPr>
        <p:txBody>
          <a:bodyPr/>
          <a:lstStyle>
            <a:lvl1pPr>
              <a:defRPr sz="3445" b="1" i="0">
                <a:solidFill>
                  <a:schemeClr val="bg1"/>
                </a:solidFill>
                <a:latin typeface="Montserrat" pitchFamily="2" charset="77"/>
              </a:defRPr>
            </a:lvl1pPr>
          </a:lstStyle>
          <a:p>
            <a:pPr lvl="0"/>
            <a:r>
              <a:rPr lang="fr-FR"/>
              <a:t>Cliquez pour ajouter un titre </a:t>
            </a:r>
          </a:p>
        </p:txBody>
      </p:sp>
    </p:spTree>
    <p:extLst>
      <p:ext uri="{BB962C8B-B14F-4D97-AF65-F5344CB8AC3E}">
        <p14:creationId xmlns:p14="http://schemas.microsoft.com/office/powerpoint/2010/main" val="1048520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2B7716E-7BEF-DC42-9504-45E16C6635DA}"/>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F2AC35CF-0347-A948-BF8D-54F2110F5281}"/>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D28F84C-3ED8-564B-9FDF-1A86E8E0BAE2}"/>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7DCBBF1F-55DD-2043-ADE5-1AD7E06D254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2598AF4-094C-8643-892C-13D6FEBA5FB4}"/>
              </a:ext>
            </a:extLst>
          </p:cNvPr>
          <p:cNvSpPr>
            <a:spLocks noGrp="1"/>
          </p:cNvSpPr>
          <p:nvPr>
            <p:ph type="sldNum" sz="quarter" idx="12"/>
          </p:nvPr>
        </p:nvSpPr>
        <p:spPr/>
        <p:txBody>
          <a:bodyPr/>
          <a:lstStyle/>
          <a:p>
            <a:fld id="{267D925A-9F31-684B-94FD-95453C3524EA}" type="slidenum">
              <a:rPr lang="fr-FR" smtClean="0"/>
              <a:t>‹N°›</a:t>
            </a:fld>
            <a:endParaRPr lang="fr-FR"/>
          </a:p>
        </p:txBody>
      </p:sp>
    </p:spTree>
    <p:extLst>
      <p:ext uri="{BB962C8B-B14F-4D97-AF65-F5344CB8AC3E}">
        <p14:creationId xmlns:p14="http://schemas.microsoft.com/office/powerpoint/2010/main" val="182226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D6DDAB-0A4B-0C4A-9DD9-A7379EDCC1A7}"/>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10E7160D-D3B7-4D4C-9181-D36C597FD31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A5898A01-1F27-DF4B-B5B1-E5F775350DE8}"/>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B3890CEA-80FE-6446-A539-8FFB288C2C6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96DD584-DB74-7243-AD81-9ADF4F3F422F}"/>
              </a:ext>
            </a:extLst>
          </p:cNvPr>
          <p:cNvSpPr>
            <a:spLocks noGrp="1"/>
          </p:cNvSpPr>
          <p:nvPr>
            <p:ph type="sldNum" sz="quarter" idx="12"/>
          </p:nvPr>
        </p:nvSpPr>
        <p:spPr/>
        <p:txBody>
          <a:bodyPr/>
          <a:lstStyle/>
          <a:p>
            <a:fld id="{267D925A-9F31-684B-94FD-95453C3524EA}" type="slidenum">
              <a:rPr lang="fr-FR" smtClean="0"/>
              <a:t>‹N°›</a:t>
            </a:fld>
            <a:endParaRPr lang="fr-FR"/>
          </a:p>
        </p:txBody>
      </p:sp>
    </p:spTree>
    <p:extLst>
      <p:ext uri="{BB962C8B-B14F-4D97-AF65-F5344CB8AC3E}">
        <p14:creationId xmlns:p14="http://schemas.microsoft.com/office/powerpoint/2010/main" val="2584367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AA0877-F5A8-2D42-9080-92E360EF5914}"/>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A7CAA5AB-8737-3648-B92D-6F87048EC364}"/>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B6B0A5B4-D0C1-674E-B613-4C2C69530E72}"/>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A9826175-B635-E64C-A745-21B038C6C265}"/>
              </a:ext>
            </a:extLst>
          </p:cNvPr>
          <p:cNvSpPr>
            <a:spLocks noGrp="1"/>
          </p:cNvSpPr>
          <p:nvPr>
            <p:ph type="dt" sz="half" idx="10"/>
          </p:nvPr>
        </p:nvSpPr>
        <p:spPr/>
        <p:txBody>
          <a:bodyPr/>
          <a:lstStyle/>
          <a:p>
            <a:endParaRPr lang="fr-FR"/>
          </a:p>
        </p:txBody>
      </p:sp>
      <p:sp>
        <p:nvSpPr>
          <p:cNvPr id="6" name="Espace réservé du pied de page 5">
            <a:extLst>
              <a:ext uri="{FF2B5EF4-FFF2-40B4-BE49-F238E27FC236}">
                <a16:creationId xmlns:a16="http://schemas.microsoft.com/office/drawing/2014/main" id="{FBBD5CE6-1EBD-DD4A-BEDA-8D8AF91B21C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4C04F76A-F987-C143-92EB-395D7CF778D1}"/>
              </a:ext>
            </a:extLst>
          </p:cNvPr>
          <p:cNvSpPr>
            <a:spLocks noGrp="1"/>
          </p:cNvSpPr>
          <p:nvPr>
            <p:ph type="sldNum" sz="quarter" idx="12"/>
          </p:nvPr>
        </p:nvSpPr>
        <p:spPr/>
        <p:txBody>
          <a:bodyPr/>
          <a:lstStyle/>
          <a:p>
            <a:fld id="{267D925A-9F31-684B-94FD-95453C3524EA}" type="slidenum">
              <a:rPr lang="fr-FR" smtClean="0"/>
              <a:t>‹N°›</a:t>
            </a:fld>
            <a:endParaRPr lang="fr-FR"/>
          </a:p>
        </p:txBody>
      </p:sp>
    </p:spTree>
    <p:extLst>
      <p:ext uri="{BB962C8B-B14F-4D97-AF65-F5344CB8AC3E}">
        <p14:creationId xmlns:p14="http://schemas.microsoft.com/office/powerpoint/2010/main" val="1674493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49595D5-DAAB-044C-9A81-4A7EFD05EA19}"/>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E9915D6B-3C1D-2F4B-8E28-9F7E361AA71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85EE55B0-2BB6-CC4B-9AB5-D3E8BC9427EC}"/>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51DCCBBA-BC49-7549-9B12-FD385E0E29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90B322E7-9085-044A-B5E3-58391EFEEAD4}"/>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8623D84B-55DB-1540-AF01-2E3B1C46438E}"/>
              </a:ext>
            </a:extLst>
          </p:cNvPr>
          <p:cNvSpPr>
            <a:spLocks noGrp="1"/>
          </p:cNvSpPr>
          <p:nvPr>
            <p:ph type="dt" sz="half" idx="10"/>
          </p:nvPr>
        </p:nvSpPr>
        <p:spPr/>
        <p:txBody>
          <a:bodyPr/>
          <a:lstStyle/>
          <a:p>
            <a:endParaRPr lang="fr-FR"/>
          </a:p>
        </p:txBody>
      </p:sp>
      <p:sp>
        <p:nvSpPr>
          <p:cNvPr id="8" name="Espace réservé du pied de page 7">
            <a:extLst>
              <a:ext uri="{FF2B5EF4-FFF2-40B4-BE49-F238E27FC236}">
                <a16:creationId xmlns:a16="http://schemas.microsoft.com/office/drawing/2014/main" id="{F7B9AC88-B4D4-DD4D-B479-B683A6AD5743}"/>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835162EA-2F26-3845-BC42-3CD946BE6715}"/>
              </a:ext>
            </a:extLst>
          </p:cNvPr>
          <p:cNvSpPr>
            <a:spLocks noGrp="1"/>
          </p:cNvSpPr>
          <p:nvPr>
            <p:ph type="sldNum" sz="quarter" idx="12"/>
          </p:nvPr>
        </p:nvSpPr>
        <p:spPr/>
        <p:txBody>
          <a:bodyPr/>
          <a:lstStyle/>
          <a:p>
            <a:fld id="{267D925A-9F31-684B-94FD-95453C3524EA}" type="slidenum">
              <a:rPr lang="fr-FR" smtClean="0"/>
              <a:t>‹N°›</a:t>
            </a:fld>
            <a:endParaRPr lang="fr-FR"/>
          </a:p>
        </p:txBody>
      </p:sp>
    </p:spTree>
    <p:extLst>
      <p:ext uri="{BB962C8B-B14F-4D97-AF65-F5344CB8AC3E}">
        <p14:creationId xmlns:p14="http://schemas.microsoft.com/office/powerpoint/2010/main" val="3606165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882B54-C7E1-D049-A047-494F077BCC44}"/>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969910F2-2313-A547-BB63-4FFCAB136D8F}"/>
              </a:ext>
            </a:extLst>
          </p:cNvPr>
          <p:cNvSpPr>
            <a:spLocks noGrp="1"/>
          </p:cNvSpPr>
          <p:nvPr>
            <p:ph type="dt" sz="half" idx="10"/>
          </p:nvPr>
        </p:nvSpPr>
        <p:spPr/>
        <p:txBody>
          <a:bodyPr/>
          <a:lstStyle/>
          <a:p>
            <a:endParaRPr lang="fr-FR"/>
          </a:p>
        </p:txBody>
      </p:sp>
      <p:sp>
        <p:nvSpPr>
          <p:cNvPr id="4" name="Espace réservé du pied de page 3">
            <a:extLst>
              <a:ext uri="{FF2B5EF4-FFF2-40B4-BE49-F238E27FC236}">
                <a16:creationId xmlns:a16="http://schemas.microsoft.com/office/drawing/2014/main" id="{AAB9D98C-014A-5B49-9076-985B232DB35F}"/>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8CF6953A-A963-204F-902B-4A11060A3F3E}"/>
              </a:ext>
            </a:extLst>
          </p:cNvPr>
          <p:cNvSpPr>
            <a:spLocks noGrp="1"/>
          </p:cNvSpPr>
          <p:nvPr>
            <p:ph type="sldNum" sz="quarter" idx="12"/>
          </p:nvPr>
        </p:nvSpPr>
        <p:spPr/>
        <p:txBody>
          <a:bodyPr/>
          <a:lstStyle/>
          <a:p>
            <a:fld id="{267D925A-9F31-684B-94FD-95453C3524EA}" type="slidenum">
              <a:rPr lang="fr-FR" smtClean="0"/>
              <a:t>‹N°›</a:t>
            </a:fld>
            <a:endParaRPr lang="fr-FR"/>
          </a:p>
        </p:txBody>
      </p:sp>
    </p:spTree>
    <p:extLst>
      <p:ext uri="{BB962C8B-B14F-4D97-AF65-F5344CB8AC3E}">
        <p14:creationId xmlns:p14="http://schemas.microsoft.com/office/powerpoint/2010/main" val="3041174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484A7BD6-31F5-0141-B791-D26E122C29E9}"/>
              </a:ext>
            </a:extLst>
          </p:cNvPr>
          <p:cNvSpPr>
            <a:spLocks noGrp="1"/>
          </p:cNvSpPr>
          <p:nvPr>
            <p:ph type="dt" sz="half" idx="10"/>
          </p:nvPr>
        </p:nvSpPr>
        <p:spPr/>
        <p:txBody>
          <a:bodyPr/>
          <a:lstStyle/>
          <a:p>
            <a:endParaRPr lang="fr-FR"/>
          </a:p>
        </p:txBody>
      </p:sp>
      <p:sp>
        <p:nvSpPr>
          <p:cNvPr id="3" name="Espace réservé du pied de page 2">
            <a:extLst>
              <a:ext uri="{FF2B5EF4-FFF2-40B4-BE49-F238E27FC236}">
                <a16:creationId xmlns:a16="http://schemas.microsoft.com/office/drawing/2014/main" id="{7F35CB04-2931-DF4A-B8F4-396C3DCD4808}"/>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D8A74E22-9C57-B84C-B4AB-907B4411B9C8}"/>
              </a:ext>
            </a:extLst>
          </p:cNvPr>
          <p:cNvSpPr>
            <a:spLocks noGrp="1"/>
          </p:cNvSpPr>
          <p:nvPr>
            <p:ph type="sldNum" sz="quarter" idx="12"/>
          </p:nvPr>
        </p:nvSpPr>
        <p:spPr/>
        <p:txBody>
          <a:bodyPr/>
          <a:lstStyle/>
          <a:p>
            <a:fld id="{267D925A-9F31-684B-94FD-95453C3524EA}" type="slidenum">
              <a:rPr lang="fr-FR" smtClean="0"/>
              <a:t>‹N°›</a:t>
            </a:fld>
            <a:endParaRPr lang="fr-FR"/>
          </a:p>
        </p:txBody>
      </p:sp>
    </p:spTree>
    <p:extLst>
      <p:ext uri="{BB962C8B-B14F-4D97-AF65-F5344CB8AC3E}">
        <p14:creationId xmlns:p14="http://schemas.microsoft.com/office/powerpoint/2010/main" val="3463079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ED284C0-8371-B243-B1E9-2C9C5419838A}"/>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15803C35-D04D-1043-860C-7CDAB15981B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54FDF1DA-3397-4742-9427-F0CE4F9B49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B49E6592-1ABE-4A4F-B010-FD14BC8D1F22}"/>
              </a:ext>
            </a:extLst>
          </p:cNvPr>
          <p:cNvSpPr>
            <a:spLocks noGrp="1"/>
          </p:cNvSpPr>
          <p:nvPr>
            <p:ph type="dt" sz="half" idx="10"/>
          </p:nvPr>
        </p:nvSpPr>
        <p:spPr/>
        <p:txBody>
          <a:bodyPr/>
          <a:lstStyle/>
          <a:p>
            <a:endParaRPr lang="fr-FR"/>
          </a:p>
        </p:txBody>
      </p:sp>
      <p:sp>
        <p:nvSpPr>
          <p:cNvPr id="6" name="Espace réservé du pied de page 5">
            <a:extLst>
              <a:ext uri="{FF2B5EF4-FFF2-40B4-BE49-F238E27FC236}">
                <a16:creationId xmlns:a16="http://schemas.microsoft.com/office/drawing/2014/main" id="{B631509A-821C-4B42-8D32-46425A91D25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0572CB9F-D9E1-024D-9FCA-0571316034A5}"/>
              </a:ext>
            </a:extLst>
          </p:cNvPr>
          <p:cNvSpPr>
            <a:spLocks noGrp="1"/>
          </p:cNvSpPr>
          <p:nvPr>
            <p:ph type="sldNum" sz="quarter" idx="12"/>
          </p:nvPr>
        </p:nvSpPr>
        <p:spPr/>
        <p:txBody>
          <a:bodyPr/>
          <a:lstStyle/>
          <a:p>
            <a:fld id="{267D925A-9F31-684B-94FD-95453C3524EA}" type="slidenum">
              <a:rPr lang="fr-FR" smtClean="0"/>
              <a:t>‹N°›</a:t>
            </a:fld>
            <a:endParaRPr lang="fr-FR"/>
          </a:p>
        </p:txBody>
      </p:sp>
    </p:spTree>
    <p:extLst>
      <p:ext uri="{BB962C8B-B14F-4D97-AF65-F5344CB8AC3E}">
        <p14:creationId xmlns:p14="http://schemas.microsoft.com/office/powerpoint/2010/main" val="319774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052B2E8-3C5B-E84F-9C1C-7F9BCA0F975A}"/>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329EFFFC-2818-4042-8E7F-1DD6F4C7009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22C21B73-5A4A-DB4F-94F3-8A484F856D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69309B18-CF05-3D42-A3C3-FF02AB80C493}"/>
              </a:ext>
            </a:extLst>
          </p:cNvPr>
          <p:cNvSpPr>
            <a:spLocks noGrp="1"/>
          </p:cNvSpPr>
          <p:nvPr>
            <p:ph type="dt" sz="half" idx="10"/>
          </p:nvPr>
        </p:nvSpPr>
        <p:spPr/>
        <p:txBody>
          <a:bodyPr/>
          <a:lstStyle/>
          <a:p>
            <a:endParaRPr lang="fr-FR"/>
          </a:p>
        </p:txBody>
      </p:sp>
      <p:sp>
        <p:nvSpPr>
          <p:cNvPr id="6" name="Espace réservé du pied de page 5">
            <a:extLst>
              <a:ext uri="{FF2B5EF4-FFF2-40B4-BE49-F238E27FC236}">
                <a16:creationId xmlns:a16="http://schemas.microsoft.com/office/drawing/2014/main" id="{91359D67-1A1B-4441-8CE1-6EA87B59BF5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9D18E2A-CFE2-2C44-A26C-F408E50C0376}"/>
              </a:ext>
            </a:extLst>
          </p:cNvPr>
          <p:cNvSpPr>
            <a:spLocks noGrp="1"/>
          </p:cNvSpPr>
          <p:nvPr>
            <p:ph type="sldNum" sz="quarter" idx="12"/>
          </p:nvPr>
        </p:nvSpPr>
        <p:spPr/>
        <p:txBody>
          <a:bodyPr/>
          <a:lstStyle/>
          <a:p>
            <a:fld id="{267D925A-9F31-684B-94FD-95453C3524EA}" type="slidenum">
              <a:rPr lang="fr-FR" smtClean="0"/>
              <a:t>‹N°›</a:t>
            </a:fld>
            <a:endParaRPr lang="fr-FR"/>
          </a:p>
        </p:txBody>
      </p:sp>
    </p:spTree>
    <p:extLst>
      <p:ext uri="{BB962C8B-B14F-4D97-AF65-F5344CB8AC3E}">
        <p14:creationId xmlns:p14="http://schemas.microsoft.com/office/powerpoint/2010/main" val="3579919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3538E832-4CCC-4A47-BD54-E4C2DCC026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DA4757D8-3451-774B-BC5D-68CF11214E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4B98655-BACD-C041-97C5-43462411931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p>
        </p:txBody>
      </p:sp>
      <p:sp>
        <p:nvSpPr>
          <p:cNvPr id="5" name="Espace réservé du pied de page 4">
            <a:extLst>
              <a:ext uri="{FF2B5EF4-FFF2-40B4-BE49-F238E27FC236}">
                <a16:creationId xmlns:a16="http://schemas.microsoft.com/office/drawing/2014/main" id="{5FF5FBAB-E7CF-1B4F-BC63-190FE63DBC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8BFAE131-D475-B143-A2C3-8780201D2C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7D925A-9F31-684B-94FD-95453C3524EA}" type="slidenum">
              <a:rPr lang="fr-FR" smtClean="0"/>
              <a:t>‹N°›</a:t>
            </a:fld>
            <a:endParaRPr lang="fr-FR"/>
          </a:p>
        </p:txBody>
      </p:sp>
    </p:spTree>
    <p:extLst>
      <p:ext uri="{BB962C8B-B14F-4D97-AF65-F5344CB8AC3E}">
        <p14:creationId xmlns:p14="http://schemas.microsoft.com/office/powerpoint/2010/main" val="40707619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jpe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png"/><Relationship Id="rId10" Type="http://schemas.openxmlformats.org/officeDocument/2006/relationships/image" Target="../media/image10.sv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svg"/></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F1CED4B-3F4D-4845-B3A0-C84A3C6EC2EA}"/>
              </a:ext>
            </a:extLst>
          </p:cNvPr>
          <p:cNvSpPr/>
          <p:nvPr/>
        </p:nvSpPr>
        <p:spPr>
          <a:xfrm>
            <a:off x="0" y="0"/>
            <a:ext cx="12192000" cy="4834335"/>
          </a:xfrm>
          <a:prstGeom prst="rect">
            <a:avLst/>
          </a:prstGeom>
          <a:solidFill>
            <a:srgbClr val="4D539D"/>
          </a:solidFill>
          <a:ln>
            <a:solidFill>
              <a:srgbClr val="3A5C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a:extLst>
              <a:ext uri="{FF2B5EF4-FFF2-40B4-BE49-F238E27FC236}">
                <a16:creationId xmlns:a16="http://schemas.microsoft.com/office/drawing/2014/main" id="{1EA3B90A-EA92-6C44-9E95-5B126A611A66}"/>
              </a:ext>
            </a:extLst>
          </p:cNvPr>
          <p:cNvSpPr txBox="1"/>
          <p:nvPr/>
        </p:nvSpPr>
        <p:spPr>
          <a:xfrm>
            <a:off x="367709" y="1395662"/>
            <a:ext cx="12144030" cy="707886"/>
          </a:xfrm>
          <a:prstGeom prst="rect">
            <a:avLst/>
          </a:prstGeom>
          <a:noFill/>
        </p:spPr>
        <p:txBody>
          <a:bodyPr wrap="square" lIns="91440" tIns="45720" rIns="91440" bIns="45720" rtlCol="0" anchor="t">
            <a:spAutoFit/>
          </a:bodyPr>
          <a:lstStyle/>
          <a:p>
            <a:r>
              <a:rPr lang="fr-FR" sz="4000" b="1" err="1">
                <a:solidFill>
                  <a:schemeClr val="bg1"/>
                </a:solidFill>
                <a:latin typeface="Montserrat"/>
                <a:cs typeface="Arial"/>
              </a:rPr>
              <a:t>ProGlove</a:t>
            </a:r>
            <a:r>
              <a:rPr lang="fr-FR" sz="4000" b="1">
                <a:solidFill>
                  <a:schemeClr val="bg1"/>
                </a:solidFill>
                <a:latin typeface="Montserrat"/>
                <a:cs typeface="Arial"/>
              </a:rPr>
              <a:t>  – LEO  </a:t>
            </a:r>
            <a:endParaRPr lang="fr-FR" sz="4000" b="1">
              <a:solidFill>
                <a:schemeClr val="bg1"/>
              </a:solidFill>
              <a:latin typeface="Montserrat" pitchFamily="2" charset="77"/>
            </a:endParaRPr>
          </a:p>
        </p:txBody>
      </p:sp>
      <p:pic>
        <p:nvPicPr>
          <p:cNvPr id="7" name="Image 6">
            <a:extLst>
              <a:ext uri="{FF2B5EF4-FFF2-40B4-BE49-F238E27FC236}">
                <a16:creationId xmlns:a16="http://schemas.microsoft.com/office/drawing/2014/main" id="{ADE94F9A-3D9E-F148-B61B-219438C1933C}"/>
              </a:ext>
            </a:extLst>
          </p:cNvPr>
          <p:cNvPicPr>
            <a:picLocks noChangeAspect="1"/>
          </p:cNvPicPr>
          <p:nvPr/>
        </p:nvPicPr>
        <p:blipFill>
          <a:blip r:embed="rId2"/>
          <a:stretch>
            <a:fillRect/>
          </a:stretch>
        </p:blipFill>
        <p:spPr>
          <a:xfrm>
            <a:off x="4925127" y="5252223"/>
            <a:ext cx="2341745" cy="1127667"/>
          </a:xfrm>
          <a:prstGeom prst="rect">
            <a:avLst/>
          </a:prstGeom>
        </p:spPr>
      </p:pic>
      <p:sp>
        <p:nvSpPr>
          <p:cNvPr id="27" name="ZoneTexte 26">
            <a:extLst>
              <a:ext uri="{FF2B5EF4-FFF2-40B4-BE49-F238E27FC236}">
                <a16:creationId xmlns:a16="http://schemas.microsoft.com/office/drawing/2014/main" id="{512ED678-A5B9-3543-8CFC-1781FE6BCB23}"/>
              </a:ext>
            </a:extLst>
          </p:cNvPr>
          <p:cNvSpPr txBox="1"/>
          <p:nvPr/>
        </p:nvSpPr>
        <p:spPr>
          <a:xfrm>
            <a:off x="505521" y="2312492"/>
            <a:ext cx="2836547" cy="400110"/>
          </a:xfrm>
          <a:prstGeom prst="rect">
            <a:avLst/>
          </a:prstGeom>
          <a:solidFill>
            <a:srgbClr val="F6D75F"/>
          </a:solidFill>
        </p:spPr>
        <p:txBody>
          <a:bodyPr wrap="square" lIns="91440" tIns="45720" rIns="91440" bIns="45720" rtlCol="0" anchor="t">
            <a:spAutoFit/>
          </a:bodyPr>
          <a:lstStyle>
            <a:defPPr>
              <a:defRPr lang="fr-FR"/>
            </a:defPPr>
            <a:lvl1pPr algn="ctr">
              <a:defRPr sz="1200" b="1">
                <a:solidFill>
                  <a:srgbClr val="3A5CA9"/>
                </a:solidFill>
                <a:latin typeface="Montserrat" pitchFamily="2" charset="77"/>
                <a:cs typeface="Arial"/>
              </a:defRPr>
            </a:lvl1pPr>
          </a:lstStyle>
          <a:p>
            <a:pPr algn="l"/>
            <a:r>
              <a:rPr lang="fr-FR" altLang="fr-FR" sz="2000">
                <a:latin typeface="Montserrat"/>
              </a:rPr>
              <a:t>Nom société</a:t>
            </a:r>
          </a:p>
        </p:txBody>
      </p:sp>
      <p:sp>
        <p:nvSpPr>
          <p:cNvPr id="28" name="ZoneTexte 27">
            <a:extLst>
              <a:ext uri="{FF2B5EF4-FFF2-40B4-BE49-F238E27FC236}">
                <a16:creationId xmlns:a16="http://schemas.microsoft.com/office/drawing/2014/main" id="{B9AB2A6F-AB1B-4947-B2D2-987F3D635C15}"/>
              </a:ext>
            </a:extLst>
          </p:cNvPr>
          <p:cNvSpPr txBox="1"/>
          <p:nvPr/>
        </p:nvSpPr>
        <p:spPr>
          <a:xfrm>
            <a:off x="505521" y="2930435"/>
            <a:ext cx="4847063" cy="400110"/>
          </a:xfrm>
          <a:prstGeom prst="rect">
            <a:avLst/>
          </a:prstGeom>
          <a:noFill/>
        </p:spPr>
        <p:txBody>
          <a:bodyPr wrap="square" lIns="91440" tIns="45720" rIns="91440" bIns="45720" rtlCol="0" anchor="t">
            <a:spAutoFit/>
          </a:bodyPr>
          <a:lstStyle/>
          <a:p>
            <a:r>
              <a:rPr lang="fr-FR" altLang="fr-FR" sz="2000">
                <a:solidFill>
                  <a:schemeClr val="bg1"/>
                </a:solidFill>
                <a:latin typeface="Montserrat"/>
                <a:cs typeface="Arial"/>
              </a:rPr>
              <a:t>13/05/2024</a:t>
            </a:r>
            <a:endParaRPr lang="fr-FR">
              <a:solidFill>
                <a:schemeClr val="bg1"/>
              </a:solidFill>
            </a:endParaRPr>
          </a:p>
        </p:txBody>
      </p:sp>
      <p:pic>
        <p:nvPicPr>
          <p:cNvPr id="11" name="Image 10" descr="Une image contenant outil, Kit de survie&#10;&#10;Description générée automatiquement">
            <a:extLst>
              <a:ext uri="{FF2B5EF4-FFF2-40B4-BE49-F238E27FC236}">
                <a16:creationId xmlns:a16="http://schemas.microsoft.com/office/drawing/2014/main" id="{1C9C5F16-64B7-BE03-D27A-EB34CCCE8404}"/>
              </a:ext>
            </a:extLst>
          </p:cNvPr>
          <p:cNvPicPr>
            <a:picLocks noChangeAspect="1"/>
          </p:cNvPicPr>
          <p:nvPr/>
        </p:nvPicPr>
        <p:blipFill>
          <a:blip r:embed="rId3"/>
          <a:stretch>
            <a:fillRect/>
          </a:stretch>
        </p:blipFill>
        <p:spPr>
          <a:xfrm>
            <a:off x="8559070" y="2512929"/>
            <a:ext cx="2746187" cy="3526971"/>
          </a:xfrm>
          <a:prstGeom prst="rect">
            <a:avLst/>
          </a:prstGeom>
        </p:spPr>
      </p:pic>
    </p:spTree>
    <p:extLst>
      <p:ext uri="{BB962C8B-B14F-4D97-AF65-F5344CB8AC3E}">
        <p14:creationId xmlns:p14="http://schemas.microsoft.com/office/powerpoint/2010/main" val="19869305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F1CED4B-3F4D-4845-B3A0-C84A3C6EC2EA}"/>
              </a:ext>
            </a:extLst>
          </p:cNvPr>
          <p:cNvSpPr/>
          <p:nvPr/>
        </p:nvSpPr>
        <p:spPr>
          <a:xfrm>
            <a:off x="217448" y="70343"/>
            <a:ext cx="10319658" cy="760147"/>
          </a:xfrm>
          <a:prstGeom prst="rect">
            <a:avLst/>
          </a:prstGeom>
          <a:solidFill>
            <a:srgbClr val="4D539D"/>
          </a:solidFill>
          <a:ln>
            <a:solidFill>
              <a:srgbClr val="3A5C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a:extLst>
              <a:ext uri="{FF2B5EF4-FFF2-40B4-BE49-F238E27FC236}">
                <a16:creationId xmlns:a16="http://schemas.microsoft.com/office/drawing/2014/main" id="{1EA3B90A-EA92-6C44-9E95-5B126A611A66}"/>
              </a:ext>
            </a:extLst>
          </p:cNvPr>
          <p:cNvSpPr txBox="1"/>
          <p:nvPr/>
        </p:nvSpPr>
        <p:spPr>
          <a:xfrm>
            <a:off x="214489" y="64956"/>
            <a:ext cx="7269153" cy="369332"/>
          </a:xfrm>
          <a:prstGeom prst="rect">
            <a:avLst/>
          </a:prstGeom>
          <a:noFill/>
        </p:spPr>
        <p:txBody>
          <a:bodyPr wrap="square" lIns="91440" tIns="45720" rIns="91440" bIns="45720" rtlCol="0" anchor="t">
            <a:spAutoFit/>
          </a:bodyPr>
          <a:lstStyle/>
          <a:p>
            <a:r>
              <a:rPr lang="fr-FR" b="1">
                <a:solidFill>
                  <a:schemeClr val="bg1"/>
                </a:solidFill>
                <a:latin typeface="Montserrat"/>
                <a:cs typeface="Arial"/>
              </a:rPr>
              <a:t>LEO - PROGLOVE</a:t>
            </a:r>
            <a:endParaRPr lang="fr-FR" b="1">
              <a:solidFill>
                <a:schemeClr val="bg1"/>
              </a:solidFill>
              <a:latin typeface="Montserrat"/>
            </a:endParaRPr>
          </a:p>
        </p:txBody>
      </p:sp>
      <p:sp>
        <p:nvSpPr>
          <p:cNvPr id="6" name="ZoneTexte 5">
            <a:extLst>
              <a:ext uri="{FF2B5EF4-FFF2-40B4-BE49-F238E27FC236}">
                <a16:creationId xmlns:a16="http://schemas.microsoft.com/office/drawing/2014/main" id="{3FCD15E3-0ABE-6349-804E-0C29D3EE7348}"/>
              </a:ext>
            </a:extLst>
          </p:cNvPr>
          <p:cNvSpPr txBox="1"/>
          <p:nvPr/>
        </p:nvSpPr>
        <p:spPr>
          <a:xfrm>
            <a:off x="214489" y="364110"/>
            <a:ext cx="3812079" cy="349839"/>
          </a:xfrm>
          <a:prstGeom prst="rect">
            <a:avLst/>
          </a:prstGeom>
          <a:noFill/>
        </p:spPr>
        <p:txBody>
          <a:bodyPr wrap="square" rtlCol="0">
            <a:spAutoFit/>
          </a:bodyPr>
          <a:lstStyle/>
          <a:p>
            <a:r>
              <a:rPr lang="fr-FR" altLang="fr-FR" sz="1600">
                <a:solidFill>
                  <a:schemeClr val="bg1"/>
                </a:solidFill>
                <a:latin typeface="Montserrat Medium" pitchFamily="2" charset="77"/>
                <a:cs typeface="Arial"/>
              </a:rPr>
              <a:t>Bague 1D/2D – Scanner main libre</a:t>
            </a:r>
            <a:endParaRPr lang="fr-FR" sz="1600">
              <a:solidFill>
                <a:schemeClr val="bg1"/>
              </a:solidFill>
              <a:latin typeface="Montserrat Medium" pitchFamily="2" charset="77"/>
            </a:endParaRPr>
          </a:p>
        </p:txBody>
      </p:sp>
      <p:sp>
        <p:nvSpPr>
          <p:cNvPr id="5" name="Espace réservé du numéro de diapositive 4">
            <a:extLst>
              <a:ext uri="{FF2B5EF4-FFF2-40B4-BE49-F238E27FC236}">
                <a16:creationId xmlns:a16="http://schemas.microsoft.com/office/drawing/2014/main" id="{B165CE41-9FCA-1E42-8D28-39D8C4AFFBF4}"/>
              </a:ext>
            </a:extLst>
          </p:cNvPr>
          <p:cNvSpPr>
            <a:spLocks noGrp="1"/>
          </p:cNvSpPr>
          <p:nvPr>
            <p:ph type="sldNum" sz="quarter" idx="12"/>
          </p:nvPr>
        </p:nvSpPr>
        <p:spPr>
          <a:xfrm>
            <a:off x="9187542" y="6513861"/>
            <a:ext cx="2743200" cy="365125"/>
          </a:xfrm>
        </p:spPr>
        <p:txBody>
          <a:bodyPr/>
          <a:lstStyle/>
          <a:p>
            <a:fld id="{267D925A-9F31-684B-94FD-95453C3524EA}" type="slidenum">
              <a:rPr lang="fr-FR" smtClean="0"/>
              <a:pPr/>
              <a:t>2</a:t>
            </a:fld>
            <a:endParaRPr lang="fr-FR"/>
          </a:p>
        </p:txBody>
      </p:sp>
      <p:sp>
        <p:nvSpPr>
          <p:cNvPr id="27" name="ZoneTexte 26">
            <a:extLst>
              <a:ext uri="{FF2B5EF4-FFF2-40B4-BE49-F238E27FC236}">
                <a16:creationId xmlns:a16="http://schemas.microsoft.com/office/drawing/2014/main" id="{1E7BA9AC-66D3-4649-840D-2BC571EBEAAE}"/>
              </a:ext>
            </a:extLst>
          </p:cNvPr>
          <p:cNvSpPr txBox="1"/>
          <p:nvPr/>
        </p:nvSpPr>
        <p:spPr>
          <a:xfrm>
            <a:off x="8261991" y="3627409"/>
            <a:ext cx="3408312" cy="276999"/>
          </a:xfrm>
          <a:prstGeom prst="rect">
            <a:avLst/>
          </a:prstGeom>
          <a:noFill/>
          <a:ln>
            <a:noFill/>
          </a:ln>
        </p:spPr>
        <p:txBody>
          <a:bodyPr wrap="square" rtlCol="0">
            <a:spAutoFit/>
          </a:bodyPr>
          <a:lstStyle/>
          <a:p>
            <a:pPr algn="ctr"/>
            <a:r>
              <a:rPr lang="fr-FR" sz="1200">
                <a:solidFill>
                  <a:schemeClr val="bg1"/>
                </a:solidFill>
                <a:latin typeface="Arial"/>
                <a:cs typeface="Arial"/>
              </a:rPr>
              <a:t>Image du produit</a:t>
            </a:r>
            <a:endParaRPr lang="fr-FR" sz="1200" b="0">
              <a:solidFill>
                <a:schemeClr val="bg1"/>
              </a:solidFill>
              <a:latin typeface="Arial" panose="020B0604020202020204" pitchFamily="34" charset="0"/>
              <a:cs typeface="Arial" panose="020B0604020202020204" pitchFamily="34" charset="0"/>
            </a:endParaRPr>
          </a:p>
        </p:txBody>
      </p:sp>
      <p:sp>
        <p:nvSpPr>
          <p:cNvPr id="13" name="ZoneTexte 12">
            <a:extLst>
              <a:ext uri="{FF2B5EF4-FFF2-40B4-BE49-F238E27FC236}">
                <a16:creationId xmlns:a16="http://schemas.microsoft.com/office/drawing/2014/main" id="{DC8DCAA5-FEE3-3F7B-45A2-32B0A6BDB3C4}"/>
              </a:ext>
            </a:extLst>
          </p:cNvPr>
          <p:cNvSpPr txBox="1"/>
          <p:nvPr/>
        </p:nvSpPr>
        <p:spPr>
          <a:xfrm>
            <a:off x="8095737" y="3627409"/>
            <a:ext cx="3408312" cy="276999"/>
          </a:xfrm>
          <a:prstGeom prst="rect">
            <a:avLst/>
          </a:prstGeom>
          <a:noFill/>
          <a:ln>
            <a:noFill/>
          </a:ln>
        </p:spPr>
        <p:txBody>
          <a:bodyPr wrap="square" rtlCol="0">
            <a:spAutoFit/>
          </a:bodyPr>
          <a:lstStyle/>
          <a:p>
            <a:pPr algn="ctr"/>
            <a:r>
              <a:rPr lang="fr-FR" sz="1200">
                <a:solidFill>
                  <a:schemeClr val="bg1"/>
                </a:solidFill>
                <a:latin typeface="Arial"/>
                <a:cs typeface="Arial"/>
              </a:rPr>
              <a:t>Image du produit</a:t>
            </a:r>
            <a:endParaRPr lang="fr-FR" sz="1200" b="0">
              <a:solidFill>
                <a:schemeClr val="bg1"/>
              </a:solidFill>
              <a:latin typeface="Arial" panose="020B0604020202020204" pitchFamily="34" charset="0"/>
              <a:cs typeface="Arial" panose="020B0604020202020204" pitchFamily="34" charset="0"/>
            </a:endParaRPr>
          </a:p>
        </p:txBody>
      </p:sp>
      <p:sp>
        <p:nvSpPr>
          <p:cNvPr id="19" name="ZoneTexte 18">
            <a:extLst>
              <a:ext uri="{FF2B5EF4-FFF2-40B4-BE49-F238E27FC236}">
                <a16:creationId xmlns:a16="http://schemas.microsoft.com/office/drawing/2014/main" id="{F87EA70A-560E-5043-B129-1612F4D54018}"/>
              </a:ext>
            </a:extLst>
          </p:cNvPr>
          <p:cNvSpPr txBox="1"/>
          <p:nvPr/>
        </p:nvSpPr>
        <p:spPr>
          <a:xfrm>
            <a:off x="8137302" y="4352461"/>
            <a:ext cx="3408312" cy="276999"/>
          </a:xfrm>
          <a:prstGeom prst="rect">
            <a:avLst/>
          </a:prstGeom>
          <a:noFill/>
          <a:ln>
            <a:noFill/>
          </a:ln>
        </p:spPr>
        <p:txBody>
          <a:bodyPr wrap="square" rtlCol="0">
            <a:spAutoFit/>
          </a:bodyPr>
          <a:lstStyle/>
          <a:p>
            <a:pPr algn="ctr"/>
            <a:r>
              <a:rPr lang="fr-FR" sz="1200">
                <a:solidFill>
                  <a:schemeClr val="bg1"/>
                </a:solidFill>
                <a:latin typeface="Arial"/>
                <a:cs typeface="Arial"/>
              </a:rPr>
              <a:t>Image du produit</a:t>
            </a:r>
            <a:endParaRPr lang="fr-FR" sz="1200" b="0">
              <a:solidFill>
                <a:schemeClr val="bg1"/>
              </a:solidFill>
              <a:latin typeface="Arial" panose="020B0604020202020204" pitchFamily="34" charset="0"/>
              <a:cs typeface="Arial" panose="020B0604020202020204" pitchFamily="34" charset="0"/>
            </a:endParaRPr>
          </a:p>
        </p:txBody>
      </p:sp>
      <p:sp>
        <p:nvSpPr>
          <p:cNvPr id="11" name="ZoneTexte 10">
            <a:extLst>
              <a:ext uri="{FF2B5EF4-FFF2-40B4-BE49-F238E27FC236}">
                <a16:creationId xmlns:a16="http://schemas.microsoft.com/office/drawing/2014/main" id="{A3C7FFC1-82E6-6502-15CC-BCF7F020176A}"/>
              </a:ext>
            </a:extLst>
          </p:cNvPr>
          <p:cNvSpPr txBox="1"/>
          <p:nvPr/>
        </p:nvSpPr>
        <p:spPr>
          <a:xfrm>
            <a:off x="591982" y="1054450"/>
            <a:ext cx="8586516" cy="461665"/>
          </a:xfrm>
          <a:prstGeom prst="rect">
            <a:avLst/>
          </a:prstGeom>
          <a:noFill/>
        </p:spPr>
        <p:txBody>
          <a:bodyPr wrap="square" lIns="91440" tIns="45720" rIns="91440" bIns="45720" anchor="t">
            <a:spAutoFit/>
          </a:bodyPr>
          <a:lstStyle/>
          <a:p>
            <a:pPr algn="just"/>
            <a:r>
              <a:rPr lang="fr-FR" sz="1200">
                <a:solidFill>
                  <a:srgbClr val="0D0D0D"/>
                </a:solidFill>
                <a:latin typeface="Arial"/>
                <a:ea typeface="+mn-lt"/>
                <a:cs typeface="+mn-lt"/>
              </a:rPr>
              <a:t>Découvrez </a:t>
            </a:r>
            <a:r>
              <a:rPr lang="fr-FR" sz="1200" b="1">
                <a:solidFill>
                  <a:srgbClr val="0D0D0D"/>
                </a:solidFill>
                <a:latin typeface="Arial"/>
                <a:ea typeface="+mn-lt"/>
                <a:cs typeface="+mn-lt"/>
              </a:rPr>
              <a:t>LEO de </a:t>
            </a:r>
            <a:r>
              <a:rPr lang="fr-FR" sz="1200" b="1" err="1">
                <a:solidFill>
                  <a:srgbClr val="0D0D0D"/>
                </a:solidFill>
                <a:latin typeface="Arial"/>
                <a:ea typeface="+mn-lt"/>
                <a:cs typeface="+mn-lt"/>
              </a:rPr>
              <a:t>ProGlove</a:t>
            </a:r>
            <a:r>
              <a:rPr lang="fr-FR" sz="1200">
                <a:solidFill>
                  <a:srgbClr val="0D0D0D"/>
                </a:solidFill>
                <a:latin typeface="Arial"/>
                <a:ea typeface="+mn-lt"/>
                <a:cs typeface="+mn-lt"/>
              </a:rPr>
              <a:t>, la nouvelle solution révolutionnaire de scan portable qui optimise toutes vos opérations. Que ce soit dans vos entrepôts ou dans le secteur du commerce, LEO vous offre une rentabilité immédiate et durable. </a:t>
            </a:r>
            <a:endParaRPr lang="fr-FR" sz="1200">
              <a:latin typeface="Arial"/>
              <a:ea typeface="Calibri"/>
              <a:cs typeface="Calibri"/>
            </a:endParaRPr>
          </a:p>
        </p:txBody>
      </p:sp>
      <p:pic>
        <p:nvPicPr>
          <p:cNvPr id="15" name="Image 14" descr="Une image contenant texte, capture d’écran, gadget, mémoire flash&#10;&#10;Description générée automatiquement">
            <a:extLst>
              <a:ext uri="{FF2B5EF4-FFF2-40B4-BE49-F238E27FC236}">
                <a16:creationId xmlns:a16="http://schemas.microsoft.com/office/drawing/2014/main" id="{5097B781-63F8-D6A1-CF5B-490C253C6F8B}"/>
              </a:ext>
            </a:extLst>
          </p:cNvPr>
          <p:cNvPicPr>
            <a:picLocks noChangeAspect="1"/>
          </p:cNvPicPr>
          <p:nvPr/>
        </p:nvPicPr>
        <p:blipFill rotWithShape="1">
          <a:blip r:embed="rId3"/>
          <a:srcRect l="33036" t="8166" r="33036" b="14286"/>
          <a:stretch/>
        </p:blipFill>
        <p:spPr>
          <a:xfrm>
            <a:off x="9798508" y="1084235"/>
            <a:ext cx="1747447" cy="2002717"/>
          </a:xfrm>
          <a:prstGeom prst="rect">
            <a:avLst/>
          </a:prstGeom>
        </p:spPr>
      </p:pic>
      <p:sp>
        <p:nvSpPr>
          <p:cNvPr id="17" name="ZoneTexte 16">
            <a:extLst>
              <a:ext uri="{FF2B5EF4-FFF2-40B4-BE49-F238E27FC236}">
                <a16:creationId xmlns:a16="http://schemas.microsoft.com/office/drawing/2014/main" id="{3E09729F-39BF-DD97-3C31-01FFD40BA081}"/>
              </a:ext>
            </a:extLst>
          </p:cNvPr>
          <p:cNvSpPr txBox="1"/>
          <p:nvPr/>
        </p:nvSpPr>
        <p:spPr>
          <a:xfrm>
            <a:off x="538508" y="2621414"/>
            <a:ext cx="8586516" cy="830997"/>
          </a:xfrm>
          <a:prstGeom prst="rect">
            <a:avLst/>
          </a:prstGeom>
          <a:noFill/>
        </p:spPr>
        <p:txBody>
          <a:bodyPr wrap="square" lIns="91440" tIns="45720" rIns="91440" bIns="45720" anchor="t">
            <a:spAutoFit/>
          </a:bodyPr>
          <a:lstStyle/>
          <a:p>
            <a:pPr algn="just"/>
            <a:r>
              <a:rPr lang="fr-FR" sz="1200" b="1">
                <a:solidFill>
                  <a:srgbClr val="0D0D0D"/>
                </a:solidFill>
                <a:latin typeface="Arial"/>
                <a:ea typeface="+mn-lt"/>
                <a:cs typeface="+mn-lt"/>
              </a:rPr>
              <a:t>L’essentiel pour des équipes mobiles performantes : </a:t>
            </a:r>
            <a:r>
              <a:rPr lang="fr-FR" sz="1200">
                <a:solidFill>
                  <a:srgbClr val="0D0D0D"/>
                </a:solidFill>
                <a:latin typeface="Arial"/>
                <a:ea typeface="+mn-lt"/>
                <a:cs typeface="+mn-lt"/>
              </a:rPr>
              <a:t>Conçu spécialement pour les opérations fonctionnant en plusieurs équipes, LEO se distingue en tant que scanner portable le plus léger sur le marché. Doté d'une technologie mains libres, il se recharge en seulement une heure et se connecte facilement à votre appareil mobile grâce à l'application </a:t>
            </a:r>
            <a:r>
              <a:rPr lang="fr-FR" sz="1200" err="1">
                <a:solidFill>
                  <a:srgbClr val="0D0D0D"/>
                </a:solidFill>
                <a:latin typeface="Arial"/>
                <a:ea typeface="+mn-lt"/>
                <a:cs typeface="+mn-lt"/>
              </a:rPr>
              <a:t>ProGlove</a:t>
            </a:r>
            <a:r>
              <a:rPr lang="fr-FR" sz="1200">
                <a:solidFill>
                  <a:srgbClr val="0D0D0D"/>
                </a:solidFill>
                <a:latin typeface="Arial"/>
                <a:ea typeface="+mn-lt"/>
                <a:cs typeface="+mn-lt"/>
              </a:rPr>
              <a:t> Insight.</a:t>
            </a:r>
            <a:endParaRPr lang="fr-FR" sz="1200">
              <a:latin typeface="Arial"/>
              <a:ea typeface="Calibri" panose="020F0502020204030204"/>
              <a:cs typeface="Calibri" panose="020F0502020204030204"/>
            </a:endParaRPr>
          </a:p>
        </p:txBody>
      </p:sp>
      <p:sp>
        <p:nvSpPr>
          <p:cNvPr id="18" name="ZoneTexte 17">
            <a:extLst>
              <a:ext uri="{FF2B5EF4-FFF2-40B4-BE49-F238E27FC236}">
                <a16:creationId xmlns:a16="http://schemas.microsoft.com/office/drawing/2014/main" id="{F4F6DC6C-AB70-B2C2-54F3-4A0BE88D892E}"/>
              </a:ext>
            </a:extLst>
          </p:cNvPr>
          <p:cNvSpPr txBox="1"/>
          <p:nvPr/>
        </p:nvSpPr>
        <p:spPr>
          <a:xfrm>
            <a:off x="538508" y="3766139"/>
            <a:ext cx="8586516" cy="830997"/>
          </a:xfrm>
          <a:prstGeom prst="rect">
            <a:avLst/>
          </a:prstGeom>
          <a:noFill/>
        </p:spPr>
        <p:txBody>
          <a:bodyPr wrap="square" lIns="91440" tIns="45720" rIns="91440" bIns="45720" anchor="t">
            <a:spAutoFit/>
          </a:bodyPr>
          <a:lstStyle/>
          <a:p>
            <a:pPr algn="just"/>
            <a:r>
              <a:rPr lang="fr-FR" sz="1200" b="1">
                <a:solidFill>
                  <a:srgbClr val="0D0D0D"/>
                </a:solidFill>
                <a:latin typeface="Arial"/>
                <a:ea typeface="+mn-lt"/>
                <a:cs typeface="+mn-lt"/>
              </a:rPr>
              <a:t>Gant ergonomique pour une productivité sans égal : </a:t>
            </a:r>
            <a:r>
              <a:rPr lang="fr-FR" sz="1200">
                <a:solidFill>
                  <a:srgbClr val="0D0D0D"/>
                </a:solidFill>
                <a:latin typeface="Arial"/>
                <a:ea typeface="+mn-lt"/>
                <a:cs typeface="+mn-lt"/>
              </a:rPr>
              <a:t>Pour une expérience optimale, LEO s'associe à un gant pour un investissement ergonomique et chronophage inégalé. Conçus pour offrir une dextérité maximale et une prise en main confortable, ces accessoires sont fabriqués à partir de matériaux de haute qualité, extensibles et aérés, garantissant un ajustement parfait pour tous.</a:t>
            </a:r>
            <a:endParaRPr lang="fr-FR" sz="1200">
              <a:latin typeface="Arial"/>
              <a:ea typeface="Calibri"/>
              <a:cs typeface="Calibri"/>
            </a:endParaRPr>
          </a:p>
        </p:txBody>
      </p:sp>
      <p:sp>
        <p:nvSpPr>
          <p:cNvPr id="20" name="Ellipse 19">
            <a:extLst>
              <a:ext uri="{FF2B5EF4-FFF2-40B4-BE49-F238E27FC236}">
                <a16:creationId xmlns:a16="http://schemas.microsoft.com/office/drawing/2014/main" id="{62D15167-41CA-DD9D-5049-8DF3B4C4706D}"/>
              </a:ext>
            </a:extLst>
          </p:cNvPr>
          <p:cNvSpPr/>
          <p:nvPr/>
        </p:nvSpPr>
        <p:spPr>
          <a:xfrm>
            <a:off x="204222" y="1124416"/>
            <a:ext cx="179246" cy="179246"/>
          </a:xfrm>
          <a:prstGeom prst="ellipse">
            <a:avLst/>
          </a:prstGeom>
          <a:solidFill>
            <a:srgbClr val="4D53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23" name="Ellipse 22">
            <a:extLst>
              <a:ext uri="{FF2B5EF4-FFF2-40B4-BE49-F238E27FC236}">
                <a16:creationId xmlns:a16="http://schemas.microsoft.com/office/drawing/2014/main" id="{A4ADBBEF-EF64-F0ED-BBA9-C738A8585C6E}"/>
              </a:ext>
            </a:extLst>
          </p:cNvPr>
          <p:cNvSpPr/>
          <p:nvPr/>
        </p:nvSpPr>
        <p:spPr>
          <a:xfrm>
            <a:off x="204222" y="2915268"/>
            <a:ext cx="179246" cy="179246"/>
          </a:xfrm>
          <a:prstGeom prst="ellipse">
            <a:avLst/>
          </a:prstGeom>
          <a:solidFill>
            <a:srgbClr val="4D53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24" name="Ellipse 23">
            <a:extLst>
              <a:ext uri="{FF2B5EF4-FFF2-40B4-BE49-F238E27FC236}">
                <a16:creationId xmlns:a16="http://schemas.microsoft.com/office/drawing/2014/main" id="{BAC6348B-039D-CEF9-D200-B213A8D417D5}"/>
              </a:ext>
            </a:extLst>
          </p:cNvPr>
          <p:cNvSpPr/>
          <p:nvPr/>
        </p:nvSpPr>
        <p:spPr>
          <a:xfrm>
            <a:off x="204222" y="3993850"/>
            <a:ext cx="179246" cy="179246"/>
          </a:xfrm>
          <a:prstGeom prst="ellipse">
            <a:avLst/>
          </a:prstGeom>
          <a:solidFill>
            <a:srgbClr val="4D53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pic>
        <p:nvPicPr>
          <p:cNvPr id="7" name="Image 6" descr="Une image contenant personne, orthèse&#10;&#10;Description générée automatiquement">
            <a:extLst>
              <a:ext uri="{FF2B5EF4-FFF2-40B4-BE49-F238E27FC236}">
                <a16:creationId xmlns:a16="http://schemas.microsoft.com/office/drawing/2014/main" id="{D4127895-CADB-6706-A7F0-E893CCE81FC1}"/>
              </a:ext>
            </a:extLst>
          </p:cNvPr>
          <p:cNvPicPr>
            <a:picLocks noChangeAspect="1"/>
          </p:cNvPicPr>
          <p:nvPr/>
        </p:nvPicPr>
        <p:blipFill>
          <a:blip r:embed="rId4"/>
          <a:stretch>
            <a:fillRect/>
          </a:stretch>
        </p:blipFill>
        <p:spPr>
          <a:xfrm>
            <a:off x="9780087" y="3540146"/>
            <a:ext cx="1951957" cy="2146133"/>
          </a:xfrm>
          <a:prstGeom prst="rect">
            <a:avLst/>
          </a:prstGeom>
        </p:spPr>
      </p:pic>
      <p:sp>
        <p:nvSpPr>
          <p:cNvPr id="2" name="ZoneTexte 1">
            <a:extLst>
              <a:ext uri="{FF2B5EF4-FFF2-40B4-BE49-F238E27FC236}">
                <a16:creationId xmlns:a16="http://schemas.microsoft.com/office/drawing/2014/main" id="{AE2415C8-3FE9-7E30-577A-3D20D5541DBB}"/>
              </a:ext>
            </a:extLst>
          </p:cNvPr>
          <p:cNvSpPr txBox="1"/>
          <p:nvPr/>
        </p:nvSpPr>
        <p:spPr>
          <a:xfrm>
            <a:off x="380257" y="5937875"/>
            <a:ext cx="1683355" cy="321370"/>
          </a:xfrm>
          <a:prstGeom prst="rect">
            <a:avLst/>
          </a:prstGeom>
          <a:noFill/>
        </p:spPr>
        <p:txBody>
          <a:bodyPr wrap="square">
            <a:spAutoFit/>
          </a:bodyPr>
          <a:lstStyle/>
          <a:p>
            <a:pPr algn="ctr">
              <a:lnSpc>
                <a:spcPct val="107000"/>
              </a:lnSpc>
              <a:spcAft>
                <a:spcPts val="800"/>
              </a:spcAft>
            </a:pPr>
            <a:r>
              <a:rPr lang="fr-FR" sz="1500" b="1">
                <a:solidFill>
                  <a:srgbClr val="3A5CA9"/>
                </a:solidFill>
                <a:latin typeface="Arial" panose="020B0604020202020204" pitchFamily="34" charset="0"/>
                <a:cs typeface="Arial" panose="020B0604020202020204" pitchFamily="34" charset="0"/>
              </a:rPr>
              <a:t>IP43</a:t>
            </a:r>
          </a:p>
        </p:txBody>
      </p:sp>
      <p:sp>
        <p:nvSpPr>
          <p:cNvPr id="12" name="ZoneTexte 11">
            <a:extLst>
              <a:ext uri="{FF2B5EF4-FFF2-40B4-BE49-F238E27FC236}">
                <a16:creationId xmlns:a16="http://schemas.microsoft.com/office/drawing/2014/main" id="{9BD06E9A-955F-8FBD-03E2-434EF3F4B962}"/>
              </a:ext>
            </a:extLst>
          </p:cNvPr>
          <p:cNvSpPr txBox="1"/>
          <p:nvPr/>
        </p:nvSpPr>
        <p:spPr>
          <a:xfrm>
            <a:off x="1903096" y="5937875"/>
            <a:ext cx="1821460" cy="321370"/>
          </a:xfrm>
          <a:prstGeom prst="rect">
            <a:avLst/>
          </a:prstGeom>
          <a:noFill/>
        </p:spPr>
        <p:txBody>
          <a:bodyPr wrap="square">
            <a:spAutoFit/>
          </a:bodyPr>
          <a:lstStyle/>
          <a:p>
            <a:pPr algn="ctr">
              <a:lnSpc>
                <a:spcPct val="107000"/>
              </a:lnSpc>
              <a:spcAft>
                <a:spcPts val="800"/>
              </a:spcAft>
            </a:pPr>
            <a:r>
              <a:rPr lang="fr-FR" sz="1500" b="1">
                <a:solidFill>
                  <a:srgbClr val="3A5CA9"/>
                </a:solidFill>
                <a:latin typeface="Arial" panose="020B0604020202020204" pitchFamily="34" charset="0"/>
                <a:cs typeface="Arial" panose="020B0604020202020204" pitchFamily="34" charset="0"/>
              </a:rPr>
              <a:t>35 g</a:t>
            </a:r>
          </a:p>
        </p:txBody>
      </p:sp>
      <p:pic>
        <p:nvPicPr>
          <p:cNvPr id="14" name="Graphique 13" descr="Code-barres avec un remplissage uni">
            <a:extLst>
              <a:ext uri="{FF2B5EF4-FFF2-40B4-BE49-F238E27FC236}">
                <a16:creationId xmlns:a16="http://schemas.microsoft.com/office/drawing/2014/main" id="{E992B774-D3E3-5EF7-3484-0E2AD0B28E8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400764" y="4950192"/>
            <a:ext cx="914400" cy="914400"/>
          </a:xfrm>
          <a:prstGeom prst="rect">
            <a:avLst/>
          </a:prstGeom>
        </p:spPr>
      </p:pic>
      <p:sp>
        <p:nvSpPr>
          <p:cNvPr id="16" name="ZoneTexte 15">
            <a:extLst>
              <a:ext uri="{FF2B5EF4-FFF2-40B4-BE49-F238E27FC236}">
                <a16:creationId xmlns:a16="http://schemas.microsoft.com/office/drawing/2014/main" id="{07999E72-A71C-307A-3BDA-E076D8977A8D}"/>
              </a:ext>
            </a:extLst>
          </p:cNvPr>
          <p:cNvSpPr txBox="1"/>
          <p:nvPr/>
        </p:nvSpPr>
        <p:spPr>
          <a:xfrm>
            <a:off x="4019895" y="5874005"/>
            <a:ext cx="1715231" cy="568361"/>
          </a:xfrm>
          <a:prstGeom prst="rect">
            <a:avLst/>
          </a:prstGeom>
          <a:noFill/>
        </p:spPr>
        <p:txBody>
          <a:bodyPr wrap="square">
            <a:spAutoFit/>
          </a:bodyPr>
          <a:lstStyle/>
          <a:p>
            <a:pPr algn="ctr">
              <a:lnSpc>
                <a:spcPct val="107000"/>
              </a:lnSpc>
              <a:spcAft>
                <a:spcPts val="800"/>
              </a:spcAft>
            </a:pPr>
            <a:r>
              <a:rPr lang="fr-FR" sz="1500" b="1">
                <a:solidFill>
                  <a:srgbClr val="3A5CA9"/>
                </a:solidFill>
                <a:latin typeface="Arial" panose="020B0604020202020204" pitchFamily="34" charset="0"/>
                <a:cs typeface="Arial" panose="020B0604020202020204" pitchFamily="34" charset="0"/>
              </a:rPr>
              <a:t>Codes-barres 1D/2D</a:t>
            </a:r>
          </a:p>
        </p:txBody>
      </p:sp>
      <p:pic>
        <p:nvPicPr>
          <p:cNvPr id="22" name="Graphique 21" descr="Plume avec un remplissage uni">
            <a:extLst>
              <a:ext uri="{FF2B5EF4-FFF2-40B4-BE49-F238E27FC236}">
                <a16:creationId xmlns:a16="http://schemas.microsoft.com/office/drawing/2014/main" id="{04EE46BC-8BA1-AC29-8960-0F0278414C3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477664" y="4950192"/>
            <a:ext cx="839925" cy="839925"/>
          </a:xfrm>
          <a:prstGeom prst="rect">
            <a:avLst/>
          </a:prstGeom>
        </p:spPr>
      </p:pic>
      <p:pic>
        <p:nvPicPr>
          <p:cNvPr id="26" name="Graphique 25" descr="Eau avec un remplissage uni">
            <a:extLst>
              <a:ext uri="{FF2B5EF4-FFF2-40B4-BE49-F238E27FC236}">
                <a16:creationId xmlns:a16="http://schemas.microsoft.com/office/drawing/2014/main" id="{C03C6253-0114-6F93-759C-AB3A4FE066D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56581" y="4931303"/>
            <a:ext cx="914400" cy="914400"/>
          </a:xfrm>
          <a:prstGeom prst="rect">
            <a:avLst/>
          </a:prstGeom>
        </p:spPr>
      </p:pic>
      <p:pic>
        <p:nvPicPr>
          <p:cNvPr id="29" name="Graphique 28" descr="Marteau1 avec un remplissage uni">
            <a:extLst>
              <a:ext uri="{FF2B5EF4-FFF2-40B4-BE49-F238E27FC236}">
                <a16:creationId xmlns:a16="http://schemas.microsoft.com/office/drawing/2014/main" id="{0009AE09-E1AA-F7A0-BA22-0F64EC35859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483995" y="4950192"/>
            <a:ext cx="914400" cy="914400"/>
          </a:xfrm>
          <a:prstGeom prst="rect">
            <a:avLst/>
          </a:prstGeom>
        </p:spPr>
      </p:pic>
      <p:sp>
        <p:nvSpPr>
          <p:cNvPr id="30" name="ZoneTexte 29">
            <a:extLst>
              <a:ext uri="{FF2B5EF4-FFF2-40B4-BE49-F238E27FC236}">
                <a16:creationId xmlns:a16="http://schemas.microsoft.com/office/drawing/2014/main" id="{FC89D8F4-054B-A23A-24B2-2EEA857954ED}"/>
              </a:ext>
            </a:extLst>
          </p:cNvPr>
          <p:cNvSpPr txBox="1"/>
          <p:nvPr/>
        </p:nvSpPr>
        <p:spPr>
          <a:xfrm>
            <a:off x="6030465" y="5997500"/>
            <a:ext cx="1821460" cy="321370"/>
          </a:xfrm>
          <a:prstGeom prst="rect">
            <a:avLst/>
          </a:prstGeom>
          <a:noFill/>
        </p:spPr>
        <p:txBody>
          <a:bodyPr wrap="square">
            <a:spAutoFit/>
          </a:bodyPr>
          <a:lstStyle/>
          <a:p>
            <a:pPr algn="ctr">
              <a:lnSpc>
                <a:spcPct val="107000"/>
              </a:lnSpc>
              <a:spcAft>
                <a:spcPts val="800"/>
              </a:spcAft>
            </a:pPr>
            <a:r>
              <a:rPr lang="fr-FR" sz="1500" b="1">
                <a:solidFill>
                  <a:srgbClr val="3A5CA9"/>
                </a:solidFill>
                <a:latin typeface="Arial" panose="020B0604020202020204" pitchFamily="34" charset="0"/>
                <a:cs typeface="Arial" panose="020B0604020202020204" pitchFamily="34" charset="0"/>
              </a:rPr>
              <a:t>2M sur béton</a:t>
            </a:r>
          </a:p>
        </p:txBody>
      </p:sp>
      <p:sp>
        <p:nvSpPr>
          <p:cNvPr id="31" name="ZoneTexte 30">
            <a:extLst>
              <a:ext uri="{FF2B5EF4-FFF2-40B4-BE49-F238E27FC236}">
                <a16:creationId xmlns:a16="http://schemas.microsoft.com/office/drawing/2014/main" id="{B11FCFF7-D65C-9DD0-C231-C10082319673}"/>
              </a:ext>
            </a:extLst>
          </p:cNvPr>
          <p:cNvSpPr txBox="1"/>
          <p:nvPr/>
        </p:nvSpPr>
        <p:spPr>
          <a:xfrm>
            <a:off x="8044540" y="5937875"/>
            <a:ext cx="1683355" cy="568361"/>
          </a:xfrm>
          <a:prstGeom prst="rect">
            <a:avLst/>
          </a:prstGeom>
          <a:noFill/>
        </p:spPr>
        <p:txBody>
          <a:bodyPr wrap="square">
            <a:spAutoFit/>
          </a:bodyPr>
          <a:lstStyle/>
          <a:p>
            <a:pPr algn="ctr">
              <a:lnSpc>
                <a:spcPct val="107000"/>
              </a:lnSpc>
              <a:spcAft>
                <a:spcPts val="800"/>
              </a:spcAft>
            </a:pPr>
            <a:r>
              <a:rPr lang="fr-FR" sz="1500" b="1">
                <a:solidFill>
                  <a:srgbClr val="3A5CA9"/>
                </a:solidFill>
                <a:latin typeface="Arial" panose="020B0604020202020204" pitchFamily="34" charset="0"/>
                <a:cs typeface="Arial" panose="020B0604020202020204" pitchFamily="34" charset="0"/>
              </a:rPr>
              <a:t>5 secondes de gain par scan</a:t>
            </a:r>
          </a:p>
        </p:txBody>
      </p:sp>
      <p:pic>
        <p:nvPicPr>
          <p:cNvPr id="32" name="Graphique 31" descr="Horloge avec un remplissage uni">
            <a:extLst>
              <a:ext uri="{FF2B5EF4-FFF2-40B4-BE49-F238E27FC236}">
                <a16:creationId xmlns:a16="http://schemas.microsoft.com/office/drawing/2014/main" id="{A0D71E6F-8BD0-7C38-891A-379A6BF86CCD}"/>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8449718" y="5005048"/>
            <a:ext cx="744965" cy="744965"/>
          </a:xfrm>
          <a:prstGeom prst="rect">
            <a:avLst/>
          </a:prstGeom>
        </p:spPr>
      </p:pic>
      <p:sp>
        <p:nvSpPr>
          <p:cNvPr id="34" name="ZoneTexte 33">
            <a:extLst>
              <a:ext uri="{FF2B5EF4-FFF2-40B4-BE49-F238E27FC236}">
                <a16:creationId xmlns:a16="http://schemas.microsoft.com/office/drawing/2014/main" id="{4CBD30EB-66A0-808C-9669-1DEA0D97E61B}"/>
              </a:ext>
            </a:extLst>
          </p:cNvPr>
          <p:cNvSpPr txBox="1"/>
          <p:nvPr/>
        </p:nvSpPr>
        <p:spPr>
          <a:xfrm>
            <a:off x="586876" y="1812067"/>
            <a:ext cx="8538148" cy="461665"/>
          </a:xfrm>
          <a:prstGeom prst="rect">
            <a:avLst/>
          </a:prstGeom>
          <a:noFill/>
        </p:spPr>
        <p:txBody>
          <a:bodyPr wrap="square">
            <a:spAutoFit/>
          </a:bodyPr>
          <a:lstStyle/>
          <a:p>
            <a:pPr algn="just"/>
            <a:r>
              <a:rPr lang="fr-FR" sz="1200" b="1">
                <a:solidFill>
                  <a:srgbClr val="0D0D0D"/>
                </a:solidFill>
                <a:latin typeface="Arial"/>
                <a:ea typeface="+mn-lt"/>
                <a:cs typeface="+mn-lt"/>
              </a:rPr>
              <a:t>Maximisez l’efficacité dès le 1</a:t>
            </a:r>
            <a:r>
              <a:rPr lang="fr-FR" sz="1200" b="1" baseline="30000">
                <a:solidFill>
                  <a:srgbClr val="0D0D0D"/>
                </a:solidFill>
                <a:latin typeface="Arial"/>
                <a:ea typeface="+mn-lt"/>
                <a:cs typeface="+mn-lt"/>
              </a:rPr>
              <a:t>er</a:t>
            </a:r>
            <a:r>
              <a:rPr lang="fr-FR" sz="1200" b="1">
                <a:solidFill>
                  <a:srgbClr val="0D0D0D"/>
                </a:solidFill>
                <a:latin typeface="Arial"/>
                <a:ea typeface="+mn-lt"/>
                <a:cs typeface="+mn-lt"/>
              </a:rPr>
              <a:t> scan : </a:t>
            </a:r>
            <a:r>
              <a:rPr lang="fr-FR" sz="1200">
                <a:solidFill>
                  <a:srgbClr val="0D0D0D"/>
                </a:solidFill>
                <a:latin typeface="Arial"/>
                <a:ea typeface="+mn-lt"/>
                <a:cs typeface="+mn-lt"/>
              </a:rPr>
              <a:t>Grâce à une économie de temps impressionnante pouvant aller jusqu'à 4 secondes par scan dès la première utilisation, LEO s'impose comme le choix idéal pour les entreprises en quête d'efficacité.</a:t>
            </a:r>
          </a:p>
        </p:txBody>
      </p:sp>
      <p:sp>
        <p:nvSpPr>
          <p:cNvPr id="35" name="Ellipse 34">
            <a:extLst>
              <a:ext uri="{FF2B5EF4-FFF2-40B4-BE49-F238E27FC236}">
                <a16:creationId xmlns:a16="http://schemas.microsoft.com/office/drawing/2014/main" id="{DD4312FC-55C4-1B06-A922-CA77D0AA6285}"/>
              </a:ext>
            </a:extLst>
          </p:cNvPr>
          <p:cNvSpPr/>
          <p:nvPr/>
        </p:nvSpPr>
        <p:spPr>
          <a:xfrm>
            <a:off x="204222" y="1912723"/>
            <a:ext cx="179246" cy="179246"/>
          </a:xfrm>
          <a:prstGeom prst="ellipse">
            <a:avLst/>
          </a:prstGeom>
          <a:solidFill>
            <a:srgbClr val="4D53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pic>
        <p:nvPicPr>
          <p:cNvPr id="9" name="Image 8" descr="Une image contenant texte, Police, capture d’écran, Graphique&#10;&#10;Le contenu généré par l’IA peut être incorrect.">
            <a:extLst>
              <a:ext uri="{FF2B5EF4-FFF2-40B4-BE49-F238E27FC236}">
                <a16:creationId xmlns:a16="http://schemas.microsoft.com/office/drawing/2014/main" id="{746EBB14-0CAE-9CB6-E920-68A3555D048E}"/>
              </a:ext>
            </a:extLst>
          </p:cNvPr>
          <p:cNvPicPr>
            <a:picLocks noChangeAspect="1"/>
          </p:cNvPicPr>
          <p:nvPr/>
        </p:nvPicPr>
        <p:blipFill>
          <a:blip r:embed="rId15"/>
          <a:stretch>
            <a:fillRect/>
          </a:stretch>
        </p:blipFill>
        <p:spPr>
          <a:xfrm>
            <a:off x="10672784" y="70623"/>
            <a:ext cx="1405574" cy="659582"/>
          </a:xfrm>
          <a:prstGeom prst="rect">
            <a:avLst/>
          </a:prstGeom>
        </p:spPr>
      </p:pic>
    </p:spTree>
    <p:extLst>
      <p:ext uri="{BB962C8B-B14F-4D97-AF65-F5344CB8AC3E}">
        <p14:creationId xmlns:p14="http://schemas.microsoft.com/office/powerpoint/2010/main" val="38235631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a:extLst>
              <a:ext uri="{FF2B5EF4-FFF2-40B4-BE49-F238E27FC236}">
                <a16:creationId xmlns:a16="http://schemas.microsoft.com/office/drawing/2014/main" id="{E1B7B859-3B19-AA48-AC20-56D43EEB1EC8}"/>
              </a:ext>
            </a:extLst>
          </p:cNvPr>
          <p:cNvSpPr txBox="1"/>
          <p:nvPr/>
        </p:nvSpPr>
        <p:spPr>
          <a:xfrm>
            <a:off x="214489" y="901437"/>
            <a:ext cx="11763022" cy="338554"/>
          </a:xfrm>
          <a:prstGeom prst="rect">
            <a:avLst/>
          </a:prstGeom>
          <a:noFill/>
        </p:spPr>
        <p:txBody>
          <a:bodyPr wrap="square" rtlCol="0">
            <a:spAutoFit/>
          </a:bodyPr>
          <a:lstStyle/>
          <a:p>
            <a:r>
              <a:rPr lang="fr-FR" altLang="fr-FR" sz="1600" b="1">
                <a:solidFill>
                  <a:srgbClr val="3A5CA9"/>
                </a:solidFill>
                <a:latin typeface="Montserrat" pitchFamily="2" charset="77"/>
                <a:cs typeface="Arial"/>
              </a:rPr>
              <a:t>1. Caractéristiques</a:t>
            </a:r>
            <a:endParaRPr lang="fr-FR" sz="1600" b="1">
              <a:solidFill>
                <a:srgbClr val="3A5CA9"/>
              </a:solidFill>
              <a:latin typeface="Montserrat" pitchFamily="2" charset="77"/>
            </a:endParaRPr>
          </a:p>
        </p:txBody>
      </p:sp>
      <p:sp>
        <p:nvSpPr>
          <p:cNvPr id="15" name="ZoneTexte 14">
            <a:extLst>
              <a:ext uri="{FF2B5EF4-FFF2-40B4-BE49-F238E27FC236}">
                <a16:creationId xmlns:a16="http://schemas.microsoft.com/office/drawing/2014/main" id="{A1A485E4-80A1-224E-B6BF-F68437606BB6}"/>
              </a:ext>
            </a:extLst>
          </p:cNvPr>
          <p:cNvSpPr txBox="1"/>
          <p:nvPr/>
        </p:nvSpPr>
        <p:spPr>
          <a:xfrm>
            <a:off x="307553" y="1342366"/>
            <a:ext cx="1583667" cy="646331"/>
          </a:xfrm>
          <a:prstGeom prst="rect">
            <a:avLst/>
          </a:prstGeom>
          <a:solidFill>
            <a:srgbClr val="F9DA5B"/>
          </a:solidFill>
        </p:spPr>
        <p:txBody>
          <a:bodyPr wrap="square" rtlCol="0">
            <a:spAutoFit/>
          </a:bodyPr>
          <a:lstStyle>
            <a:defPPr>
              <a:defRPr lang="fr-FR"/>
            </a:defPPr>
            <a:lvl1pPr algn="ctr">
              <a:defRPr sz="1200" b="1">
                <a:solidFill>
                  <a:srgbClr val="3A5CA9"/>
                </a:solidFill>
                <a:latin typeface="Montserrat" pitchFamily="2" charset="77"/>
                <a:cs typeface="Arial"/>
              </a:defRPr>
            </a:lvl1pPr>
          </a:lstStyle>
          <a:p>
            <a:r>
              <a:rPr lang="fr-FR" altLang="fr-FR"/>
              <a:t>Capacité de décodage de codes à barres</a:t>
            </a:r>
            <a:endParaRPr lang="fr-FR"/>
          </a:p>
        </p:txBody>
      </p:sp>
      <p:sp>
        <p:nvSpPr>
          <p:cNvPr id="16" name="ZoneTexte 15">
            <a:extLst>
              <a:ext uri="{FF2B5EF4-FFF2-40B4-BE49-F238E27FC236}">
                <a16:creationId xmlns:a16="http://schemas.microsoft.com/office/drawing/2014/main" id="{0470C1ED-E887-0444-A647-FB92D20703DD}"/>
              </a:ext>
            </a:extLst>
          </p:cNvPr>
          <p:cNvSpPr txBox="1"/>
          <p:nvPr/>
        </p:nvSpPr>
        <p:spPr>
          <a:xfrm>
            <a:off x="1920895" y="1447077"/>
            <a:ext cx="4540322" cy="276999"/>
          </a:xfrm>
          <a:prstGeom prst="rect">
            <a:avLst/>
          </a:prstGeom>
          <a:noFill/>
        </p:spPr>
        <p:txBody>
          <a:bodyPr wrap="square" rtlCol="0">
            <a:spAutoFit/>
          </a:bodyPr>
          <a:lstStyle/>
          <a:p>
            <a:r>
              <a:rPr lang="fr-FR" sz="1200">
                <a:latin typeface="Arial"/>
                <a:cs typeface="Arial"/>
              </a:rPr>
              <a:t>1D, 2D, postal </a:t>
            </a:r>
            <a:endParaRPr lang="fr-FR" sz="1200">
              <a:latin typeface="Arial" panose="020B0604020202020204" pitchFamily="34" charset="0"/>
              <a:cs typeface="Arial" panose="020B0604020202020204" pitchFamily="34" charset="0"/>
            </a:endParaRPr>
          </a:p>
        </p:txBody>
      </p:sp>
      <p:sp>
        <p:nvSpPr>
          <p:cNvPr id="19" name="ZoneTexte 18">
            <a:extLst>
              <a:ext uri="{FF2B5EF4-FFF2-40B4-BE49-F238E27FC236}">
                <a16:creationId xmlns:a16="http://schemas.microsoft.com/office/drawing/2014/main" id="{1F0B1F2F-792D-FB4E-95A0-A53C193F7558}"/>
              </a:ext>
            </a:extLst>
          </p:cNvPr>
          <p:cNvSpPr txBox="1"/>
          <p:nvPr/>
        </p:nvSpPr>
        <p:spPr>
          <a:xfrm>
            <a:off x="321332" y="2131447"/>
            <a:ext cx="1583668" cy="284562"/>
          </a:xfrm>
          <a:prstGeom prst="rect">
            <a:avLst/>
          </a:prstGeom>
          <a:solidFill>
            <a:srgbClr val="F9DA5B"/>
          </a:solidFill>
        </p:spPr>
        <p:txBody>
          <a:bodyPr wrap="square" rtlCol="0">
            <a:spAutoFit/>
          </a:bodyPr>
          <a:lstStyle>
            <a:defPPr>
              <a:defRPr lang="fr-FR"/>
            </a:defPPr>
            <a:lvl1pPr algn="ctr">
              <a:defRPr sz="1200" b="1">
                <a:solidFill>
                  <a:srgbClr val="3A5CA9"/>
                </a:solidFill>
                <a:latin typeface="Montserrat" pitchFamily="2" charset="77"/>
                <a:cs typeface="Arial"/>
              </a:defRPr>
            </a:lvl1pPr>
          </a:lstStyle>
          <a:p>
            <a:r>
              <a:rPr lang="fr-FR" altLang="fr-FR"/>
              <a:t>Nombre de scans</a:t>
            </a:r>
            <a:endParaRPr lang="fr-FR"/>
          </a:p>
        </p:txBody>
      </p:sp>
      <p:sp>
        <p:nvSpPr>
          <p:cNvPr id="20" name="ZoneTexte 19">
            <a:extLst>
              <a:ext uri="{FF2B5EF4-FFF2-40B4-BE49-F238E27FC236}">
                <a16:creationId xmlns:a16="http://schemas.microsoft.com/office/drawing/2014/main" id="{9F852F70-64FA-FA4F-A141-D307465B5721}"/>
              </a:ext>
            </a:extLst>
          </p:cNvPr>
          <p:cNvSpPr txBox="1"/>
          <p:nvPr/>
        </p:nvSpPr>
        <p:spPr>
          <a:xfrm>
            <a:off x="1950867" y="2012361"/>
            <a:ext cx="4426036" cy="461665"/>
          </a:xfrm>
          <a:prstGeom prst="rect">
            <a:avLst/>
          </a:prstGeom>
          <a:noFill/>
        </p:spPr>
        <p:txBody>
          <a:bodyPr wrap="square" lIns="91440" tIns="45720" rIns="91440" bIns="45720" rtlCol="0" anchor="t">
            <a:spAutoFit/>
          </a:bodyPr>
          <a:lstStyle/>
          <a:p>
            <a:r>
              <a:rPr lang="fr-FR" sz="1200">
                <a:latin typeface="Arial"/>
                <a:cs typeface="Arial"/>
              </a:rPr>
              <a:t>Approximativement 4000 scans selon l'application et les conditions de l'environnement d'utilisation.</a:t>
            </a:r>
          </a:p>
        </p:txBody>
      </p:sp>
      <p:sp>
        <p:nvSpPr>
          <p:cNvPr id="29" name="Rectangle 28">
            <a:extLst>
              <a:ext uri="{FF2B5EF4-FFF2-40B4-BE49-F238E27FC236}">
                <a16:creationId xmlns:a16="http://schemas.microsoft.com/office/drawing/2014/main" id="{4309ED7E-8E51-C84D-B1A0-7F23B09BAE11}"/>
              </a:ext>
            </a:extLst>
          </p:cNvPr>
          <p:cNvSpPr/>
          <p:nvPr/>
        </p:nvSpPr>
        <p:spPr>
          <a:xfrm>
            <a:off x="217714" y="60577"/>
            <a:ext cx="10352315" cy="694833"/>
          </a:xfrm>
          <a:prstGeom prst="rect">
            <a:avLst/>
          </a:prstGeom>
          <a:solidFill>
            <a:srgbClr val="4D539D"/>
          </a:solidFill>
          <a:ln>
            <a:solidFill>
              <a:srgbClr val="3A5C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ZoneTexte 40">
            <a:extLst>
              <a:ext uri="{FF2B5EF4-FFF2-40B4-BE49-F238E27FC236}">
                <a16:creationId xmlns:a16="http://schemas.microsoft.com/office/drawing/2014/main" id="{B0438731-FF61-794C-AFE0-DEED592508F6}"/>
              </a:ext>
            </a:extLst>
          </p:cNvPr>
          <p:cNvSpPr txBox="1"/>
          <p:nvPr/>
        </p:nvSpPr>
        <p:spPr>
          <a:xfrm>
            <a:off x="214489" y="64956"/>
            <a:ext cx="5246153" cy="369332"/>
          </a:xfrm>
          <a:prstGeom prst="rect">
            <a:avLst/>
          </a:prstGeom>
          <a:noFill/>
        </p:spPr>
        <p:txBody>
          <a:bodyPr wrap="square" lIns="91440" tIns="45720" rIns="91440" bIns="45720" rtlCol="0" anchor="t">
            <a:spAutoFit/>
          </a:bodyPr>
          <a:lstStyle/>
          <a:p>
            <a:r>
              <a:rPr lang="fr-FR" b="1">
                <a:solidFill>
                  <a:schemeClr val="bg1"/>
                </a:solidFill>
                <a:latin typeface="Montserrat"/>
                <a:cs typeface="Arial"/>
              </a:rPr>
              <a:t>LEO - PROGLOVE</a:t>
            </a:r>
            <a:endParaRPr lang="fr-FR" b="1">
              <a:solidFill>
                <a:schemeClr val="bg1"/>
              </a:solidFill>
              <a:latin typeface="Montserrat"/>
            </a:endParaRPr>
          </a:p>
        </p:txBody>
      </p:sp>
      <p:sp>
        <p:nvSpPr>
          <p:cNvPr id="42" name="ZoneTexte 41">
            <a:extLst>
              <a:ext uri="{FF2B5EF4-FFF2-40B4-BE49-F238E27FC236}">
                <a16:creationId xmlns:a16="http://schemas.microsoft.com/office/drawing/2014/main" id="{BF763C83-EDF0-014B-9139-E0D355ED4904}"/>
              </a:ext>
            </a:extLst>
          </p:cNvPr>
          <p:cNvSpPr txBox="1"/>
          <p:nvPr/>
        </p:nvSpPr>
        <p:spPr>
          <a:xfrm>
            <a:off x="214489" y="364110"/>
            <a:ext cx="3812079" cy="349839"/>
          </a:xfrm>
          <a:prstGeom prst="rect">
            <a:avLst/>
          </a:prstGeom>
          <a:noFill/>
        </p:spPr>
        <p:txBody>
          <a:bodyPr wrap="square" rtlCol="0">
            <a:spAutoFit/>
          </a:bodyPr>
          <a:lstStyle/>
          <a:p>
            <a:r>
              <a:rPr lang="fr-FR" altLang="fr-FR" sz="1600">
                <a:solidFill>
                  <a:schemeClr val="bg1"/>
                </a:solidFill>
                <a:latin typeface="Montserrat Medium" pitchFamily="2" charset="77"/>
                <a:cs typeface="Arial"/>
              </a:rPr>
              <a:t>Bague 1D/2D – Scanner main libre</a:t>
            </a:r>
            <a:endParaRPr lang="fr-FR" sz="1600">
              <a:solidFill>
                <a:schemeClr val="bg1"/>
              </a:solidFill>
              <a:latin typeface="Montserrat Medium" pitchFamily="2" charset="77"/>
            </a:endParaRPr>
          </a:p>
        </p:txBody>
      </p:sp>
      <p:sp>
        <p:nvSpPr>
          <p:cNvPr id="4" name="Espace réservé du numéro de diapositive 3">
            <a:extLst>
              <a:ext uri="{FF2B5EF4-FFF2-40B4-BE49-F238E27FC236}">
                <a16:creationId xmlns:a16="http://schemas.microsoft.com/office/drawing/2014/main" id="{9644B796-AA93-6F4D-BE20-8C150A2707F8}"/>
              </a:ext>
            </a:extLst>
          </p:cNvPr>
          <p:cNvSpPr>
            <a:spLocks noGrp="1"/>
          </p:cNvSpPr>
          <p:nvPr>
            <p:ph type="sldNum" sz="quarter" idx="12"/>
          </p:nvPr>
        </p:nvSpPr>
        <p:spPr/>
        <p:txBody>
          <a:bodyPr/>
          <a:lstStyle/>
          <a:p>
            <a:fld id="{267D925A-9F31-684B-94FD-95453C3524EA}" type="slidenum">
              <a:rPr lang="fr-FR" smtClean="0"/>
              <a:t>3</a:t>
            </a:fld>
            <a:endParaRPr lang="fr-FR"/>
          </a:p>
        </p:txBody>
      </p:sp>
      <p:sp>
        <p:nvSpPr>
          <p:cNvPr id="63" name="ZoneTexte 62">
            <a:extLst>
              <a:ext uri="{FF2B5EF4-FFF2-40B4-BE49-F238E27FC236}">
                <a16:creationId xmlns:a16="http://schemas.microsoft.com/office/drawing/2014/main" id="{6D97A3E4-99EC-EF4A-8061-954A044A2F24}"/>
              </a:ext>
            </a:extLst>
          </p:cNvPr>
          <p:cNvSpPr txBox="1"/>
          <p:nvPr/>
        </p:nvSpPr>
        <p:spPr>
          <a:xfrm>
            <a:off x="333332" y="2741200"/>
            <a:ext cx="1589312" cy="276999"/>
          </a:xfrm>
          <a:prstGeom prst="rect">
            <a:avLst/>
          </a:prstGeom>
          <a:solidFill>
            <a:srgbClr val="F9DA5B"/>
          </a:solidFill>
        </p:spPr>
        <p:txBody>
          <a:bodyPr wrap="square" rtlCol="0">
            <a:spAutoFit/>
          </a:bodyPr>
          <a:lstStyle>
            <a:defPPr>
              <a:defRPr lang="fr-FR"/>
            </a:defPPr>
            <a:lvl1pPr algn="ctr">
              <a:defRPr sz="1200" b="1">
                <a:solidFill>
                  <a:srgbClr val="3A5CA9"/>
                </a:solidFill>
                <a:latin typeface="Montserrat" pitchFamily="2" charset="77"/>
                <a:cs typeface="Arial"/>
              </a:defRPr>
            </a:lvl1pPr>
          </a:lstStyle>
          <a:p>
            <a:r>
              <a:rPr lang="fr-FR"/>
              <a:t>Bluetooth</a:t>
            </a:r>
          </a:p>
        </p:txBody>
      </p:sp>
      <p:sp>
        <p:nvSpPr>
          <p:cNvPr id="65" name="ZoneTexte 64">
            <a:extLst>
              <a:ext uri="{FF2B5EF4-FFF2-40B4-BE49-F238E27FC236}">
                <a16:creationId xmlns:a16="http://schemas.microsoft.com/office/drawing/2014/main" id="{3B8132C0-F1E4-A349-89C7-B2CEA62B8C16}"/>
              </a:ext>
            </a:extLst>
          </p:cNvPr>
          <p:cNvSpPr txBox="1"/>
          <p:nvPr/>
        </p:nvSpPr>
        <p:spPr>
          <a:xfrm>
            <a:off x="1920896" y="2720844"/>
            <a:ext cx="3921239" cy="276999"/>
          </a:xfrm>
          <a:prstGeom prst="rect">
            <a:avLst/>
          </a:prstGeom>
          <a:noFill/>
        </p:spPr>
        <p:txBody>
          <a:bodyPr wrap="square" lIns="91440" tIns="45720" rIns="91440" bIns="45720" rtlCol="0" anchor="t">
            <a:spAutoFit/>
          </a:bodyPr>
          <a:lstStyle/>
          <a:p>
            <a:pPr marL="0" lvl="2" algn="just">
              <a:defRPr/>
            </a:pPr>
            <a:r>
              <a:rPr lang="en-US" sz="1200">
                <a:latin typeface="Arial" panose="020B0604020202020204" pitchFamily="34" charset="0"/>
                <a:cs typeface="Arial" panose="020B0604020202020204" pitchFamily="34" charset="0"/>
              </a:rPr>
              <a:t>Supports Bluetooth Low Energy 4.0, 4.1, 4.2, 5.0 </a:t>
            </a:r>
            <a:endParaRPr lang="fr-FR" sz="1200">
              <a:latin typeface="Arial" panose="020B0604020202020204" pitchFamily="34" charset="0"/>
              <a:cs typeface="Arial" panose="020B0604020202020204" pitchFamily="34" charset="0"/>
            </a:endParaRPr>
          </a:p>
        </p:txBody>
      </p:sp>
      <p:sp>
        <p:nvSpPr>
          <p:cNvPr id="66" name="ZoneTexte 65">
            <a:extLst>
              <a:ext uri="{FF2B5EF4-FFF2-40B4-BE49-F238E27FC236}">
                <a16:creationId xmlns:a16="http://schemas.microsoft.com/office/drawing/2014/main" id="{818EA50C-82A6-A542-8006-FA28979DF204}"/>
              </a:ext>
            </a:extLst>
          </p:cNvPr>
          <p:cNvSpPr txBox="1"/>
          <p:nvPr/>
        </p:nvSpPr>
        <p:spPr>
          <a:xfrm>
            <a:off x="309834" y="3343390"/>
            <a:ext cx="1583667" cy="283005"/>
          </a:xfrm>
          <a:prstGeom prst="rect">
            <a:avLst/>
          </a:prstGeom>
          <a:solidFill>
            <a:srgbClr val="F9DA5B"/>
          </a:solidFill>
        </p:spPr>
        <p:txBody>
          <a:bodyPr wrap="square" rtlCol="0">
            <a:spAutoFit/>
          </a:bodyPr>
          <a:lstStyle>
            <a:defPPr>
              <a:defRPr lang="fr-FR"/>
            </a:defPPr>
            <a:lvl1pPr algn="ctr">
              <a:defRPr sz="1200" b="1">
                <a:solidFill>
                  <a:srgbClr val="3A5CA9"/>
                </a:solidFill>
                <a:latin typeface="Montserrat" pitchFamily="2" charset="77"/>
                <a:cs typeface="Arial"/>
              </a:defRPr>
            </a:lvl1pPr>
          </a:lstStyle>
          <a:p>
            <a:r>
              <a:rPr lang="fr-FR" altLang="fr-FR"/>
              <a:t>Batterie</a:t>
            </a:r>
            <a:endParaRPr lang="fr-FR"/>
          </a:p>
        </p:txBody>
      </p:sp>
      <p:sp>
        <p:nvSpPr>
          <p:cNvPr id="67" name="ZoneTexte 66">
            <a:extLst>
              <a:ext uri="{FF2B5EF4-FFF2-40B4-BE49-F238E27FC236}">
                <a16:creationId xmlns:a16="http://schemas.microsoft.com/office/drawing/2014/main" id="{5CDE82DB-92C6-6B4D-A834-243428A535F1}"/>
              </a:ext>
            </a:extLst>
          </p:cNvPr>
          <p:cNvSpPr txBox="1"/>
          <p:nvPr/>
        </p:nvSpPr>
        <p:spPr>
          <a:xfrm>
            <a:off x="1920895" y="3266864"/>
            <a:ext cx="4645169" cy="461665"/>
          </a:xfrm>
          <a:prstGeom prst="rect">
            <a:avLst/>
          </a:prstGeom>
          <a:noFill/>
        </p:spPr>
        <p:txBody>
          <a:bodyPr wrap="square" lIns="91440" tIns="45720" rIns="91440" bIns="45720" rtlCol="0" anchor="t">
            <a:spAutoFit/>
          </a:bodyPr>
          <a:lstStyle/>
          <a:p>
            <a:r>
              <a:rPr lang="fr-FR" sz="1200">
                <a:latin typeface="Arial" panose="020B0604020202020204" pitchFamily="34" charset="0"/>
                <a:ea typeface="+mn-lt"/>
                <a:cs typeface="Arial" panose="020B0604020202020204" pitchFamily="34" charset="0"/>
              </a:rPr>
              <a:t>670 mAh, Lithium polymère, (rechargeable)</a:t>
            </a:r>
            <a:endParaRPr lang="fr-FR">
              <a:latin typeface="Arial" panose="020B0604020202020204" pitchFamily="34" charset="0"/>
              <a:ea typeface="+mn-lt"/>
              <a:cs typeface="Arial" panose="020B0604020202020204" pitchFamily="34" charset="0"/>
            </a:endParaRPr>
          </a:p>
          <a:p>
            <a:r>
              <a:rPr lang="fr-FR" sz="1200">
                <a:latin typeface="Arial"/>
                <a:cs typeface="Arial"/>
              </a:rPr>
              <a:t>Temps de charge : 1h avec la station de recharge </a:t>
            </a:r>
            <a:r>
              <a:rPr lang="fr-FR" sz="1200" err="1">
                <a:latin typeface="Arial"/>
                <a:cs typeface="Arial"/>
              </a:rPr>
              <a:t>ProGlove</a:t>
            </a:r>
            <a:endParaRPr lang="fr-FR" sz="1200">
              <a:latin typeface="Arial"/>
              <a:cs typeface="Arial"/>
            </a:endParaRPr>
          </a:p>
        </p:txBody>
      </p:sp>
      <p:sp>
        <p:nvSpPr>
          <p:cNvPr id="68" name="ZoneTexte 67">
            <a:extLst>
              <a:ext uri="{FF2B5EF4-FFF2-40B4-BE49-F238E27FC236}">
                <a16:creationId xmlns:a16="http://schemas.microsoft.com/office/drawing/2014/main" id="{66B940DD-D18A-154D-A941-41819C514910}"/>
              </a:ext>
            </a:extLst>
          </p:cNvPr>
          <p:cNvSpPr txBox="1"/>
          <p:nvPr/>
        </p:nvSpPr>
        <p:spPr>
          <a:xfrm>
            <a:off x="309835" y="3951586"/>
            <a:ext cx="1583666" cy="284562"/>
          </a:xfrm>
          <a:prstGeom prst="rect">
            <a:avLst/>
          </a:prstGeom>
          <a:solidFill>
            <a:srgbClr val="F9DA5B"/>
          </a:solidFill>
        </p:spPr>
        <p:txBody>
          <a:bodyPr wrap="square" rtlCol="0">
            <a:spAutoFit/>
          </a:bodyPr>
          <a:lstStyle>
            <a:defPPr>
              <a:defRPr lang="fr-FR"/>
            </a:defPPr>
            <a:lvl1pPr algn="ctr">
              <a:defRPr sz="1200" b="1">
                <a:solidFill>
                  <a:srgbClr val="3A5CA9"/>
                </a:solidFill>
                <a:latin typeface="Montserrat" pitchFamily="2" charset="77"/>
                <a:cs typeface="Arial"/>
              </a:defRPr>
            </a:lvl1pPr>
          </a:lstStyle>
          <a:p>
            <a:r>
              <a:rPr lang="fr-FR" altLang="fr-FR"/>
              <a:t>Température</a:t>
            </a:r>
            <a:endParaRPr lang="fr-FR"/>
          </a:p>
        </p:txBody>
      </p:sp>
      <p:sp>
        <p:nvSpPr>
          <p:cNvPr id="69" name="ZoneTexte 68">
            <a:extLst>
              <a:ext uri="{FF2B5EF4-FFF2-40B4-BE49-F238E27FC236}">
                <a16:creationId xmlns:a16="http://schemas.microsoft.com/office/drawing/2014/main" id="{B5256E09-8EEB-8D47-B69E-46BFAEF7FFAF}"/>
              </a:ext>
            </a:extLst>
          </p:cNvPr>
          <p:cNvSpPr txBox="1"/>
          <p:nvPr/>
        </p:nvSpPr>
        <p:spPr>
          <a:xfrm>
            <a:off x="1920896" y="3854255"/>
            <a:ext cx="3909951" cy="646331"/>
          </a:xfrm>
          <a:prstGeom prst="rect">
            <a:avLst/>
          </a:prstGeom>
          <a:noFill/>
        </p:spPr>
        <p:txBody>
          <a:bodyPr wrap="square" lIns="91440" tIns="45720" rIns="91440" bIns="45720" rtlCol="0" anchor="t">
            <a:spAutoFit/>
          </a:bodyPr>
          <a:lstStyle/>
          <a:p>
            <a:r>
              <a:rPr lang="fr-FR" sz="1200">
                <a:latin typeface="Arial"/>
                <a:cs typeface="Arial"/>
              </a:rPr>
              <a:t>Température en fonctionnement: de 0°C à 50°C </a:t>
            </a:r>
          </a:p>
          <a:p>
            <a:r>
              <a:rPr lang="fr-FR" sz="1200">
                <a:latin typeface="Arial"/>
                <a:cs typeface="Arial"/>
              </a:rPr>
              <a:t>Température de stockage: de -20°C à 60°C</a:t>
            </a:r>
          </a:p>
          <a:p>
            <a:r>
              <a:rPr lang="fr-FR" sz="1200" b="0">
                <a:latin typeface="Arial"/>
                <a:cs typeface="Arial"/>
              </a:rPr>
              <a:t>Température de charge : 5°C à </a:t>
            </a:r>
            <a:r>
              <a:rPr lang="fr-FR" sz="1200">
                <a:latin typeface="Arial"/>
                <a:cs typeface="Arial"/>
              </a:rPr>
              <a:t>40°C</a:t>
            </a:r>
            <a:endParaRPr lang="fr-FR" sz="1200" b="0">
              <a:latin typeface="Arial" panose="020B0604020202020204" pitchFamily="34" charset="0"/>
              <a:cs typeface="Arial" panose="020B0604020202020204" pitchFamily="34" charset="0"/>
            </a:endParaRPr>
          </a:p>
        </p:txBody>
      </p:sp>
      <p:sp>
        <p:nvSpPr>
          <p:cNvPr id="86" name="ZoneTexte 85">
            <a:extLst>
              <a:ext uri="{FF2B5EF4-FFF2-40B4-BE49-F238E27FC236}">
                <a16:creationId xmlns:a16="http://schemas.microsoft.com/office/drawing/2014/main" id="{C9860D15-872D-984A-85BF-B48B62D4E428}"/>
              </a:ext>
            </a:extLst>
          </p:cNvPr>
          <p:cNvSpPr txBox="1"/>
          <p:nvPr/>
        </p:nvSpPr>
        <p:spPr>
          <a:xfrm>
            <a:off x="6450331" y="2027001"/>
            <a:ext cx="1583668" cy="284562"/>
          </a:xfrm>
          <a:prstGeom prst="rect">
            <a:avLst/>
          </a:prstGeom>
          <a:solidFill>
            <a:srgbClr val="F9DA5B"/>
          </a:solidFill>
        </p:spPr>
        <p:txBody>
          <a:bodyPr wrap="square" rtlCol="0">
            <a:spAutoFit/>
          </a:bodyPr>
          <a:lstStyle>
            <a:defPPr>
              <a:defRPr lang="fr-FR"/>
            </a:defPPr>
            <a:lvl1pPr algn="ctr">
              <a:defRPr sz="1200" b="1">
                <a:solidFill>
                  <a:srgbClr val="3A5CA9"/>
                </a:solidFill>
                <a:latin typeface="Montserrat" pitchFamily="2" charset="77"/>
                <a:cs typeface="Arial"/>
              </a:defRPr>
            </a:lvl1pPr>
          </a:lstStyle>
          <a:p>
            <a:r>
              <a:rPr lang="fr-FR" altLang="fr-FR"/>
              <a:t>Dimensions</a:t>
            </a:r>
            <a:endParaRPr lang="fr-FR"/>
          </a:p>
        </p:txBody>
      </p:sp>
      <p:sp>
        <p:nvSpPr>
          <p:cNvPr id="87" name="ZoneTexte 86">
            <a:extLst>
              <a:ext uri="{FF2B5EF4-FFF2-40B4-BE49-F238E27FC236}">
                <a16:creationId xmlns:a16="http://schemas.microsoft.com/office/drawing/2014/main" id="{40BD3747-E8FC-8445-A794-9A2D7C4F980F}"/>
              </a:ext>
            </a:extLst>
          </p:cNvPr>
          <p:cNvSpPr txBox="1"/>
          <p:nvPr/>
        </p:nvSpPr>
        <p:spPr>
          <a:xfrm>
            <a:off x="8066497" y="2061575"/>
            <a:ext cx="3909951" cy="275684"/>
          </a:xfrm>
          <a:prstGeom prst="rect">
            <a:avLst/>
          </a:prstGeom>
          <a:noFill/>
        </p:spPr>
        <p:txBody>
          <a:bodyPr wrap="square" lIns="91440" tIns="45720" rIns="91440" bIns="45720" rtlCol="0" anchor="t">
            <a:spAutoFit/>
          </a:bodyPr>
          <a:lstStyle/>
          <a:p>
            <a:r>
              <a:rPr lang="fr-FR" sz="1200">
                <a:latin typeface="Arial" panose="020B0604020202020204" pitchFamily="34" charset="0"/>
                <a:ea typeface="+mn-lt"/>
                <a:cs typeface="Arial" panose="020B0604020202020204" pitchFamily="34" charset="0"/>
              </a:rPr>
              <a:t>50 x 45 x 17 mm </a:t>
            </a:r>
            <a:endParaRPr lang="fr-FR">
              <a:latin typeface="Arial" panose="020B0604020202020204" pitchFamily="34" charset="0"/>
              <a:cs typeface="Arial" panose="020B0604020202020204" pitchFamily="34" charset="0"/>
            </a:endParaRPr>
          </a:p>
        </p:txBody>
      </p:sp>
      <p:sp>
        <p:nvSpPr>
          <p:cNvPr id="88" name="ZoneTexte 87">
            <a:extLst>
              <a:ext uri="{FF2B5EF4-FFF2-40B4-BE49-F238E27FC236}">
                <a16:creationId xmlns:a16="http://schemas.microsoft.com/office/drawing/2014/main" id="{A1375A72-399D-2047-9CB0-67D275C517F7}"/>
              </a:ext>
            </a:extLst>
          </p:cNvPr>
          <p:cNvSpPr txBox="1"/>
          <p:nvPr/>
        </p:nvSpPr>
        <p:spPr>
          <a:xfrm>
            <a:off x="6451090" y="2514136"/>
            <a:ext cx="1582151" cy="276999"/>
          </a:xfrm>
          <a:prstGeom prst="rect">
            <a:avLst/>
          </a:prstGeom>
          <a:solidFill>
            <a:srgbClr val="F9DA5B"/>
          </a:solidFill>
        </p:spPr>
        <p:txBody>
          <a:bodyPr wrap="square" rtlCol="0">
            <a:spAutoFit/>
          </a:bodyPr>
          <a:lstStyle>
            <a:defPPr>
              <a:defRPr lang="fr-FR"/>
            </a:defPPr>
            <a:lvl1pPr algn="ctr">
              <a:defRPr sz="1200" b="1">
                <a:solidFill>
                  <a:srgbClr val="3A5CA9"/>
                </a:solidFill>
                <a:latin typeface="Montserrat" pitchFamily="2" charset="77"/>
                <a:cs typeface="Arial"/>
              </a:defRPr>
            </a:lvl1pPr>
          </a:lstStyle>
          <a:p>
            <a:r>
              <a:rPr lang="fr-FR" altLang="fr-FR"/>
              <a:t>Poids</a:t>
            </a:r>
            <a:endParaRPr lang="fr-FR"/>
          </a:p>
        </p:txBody>
      </p:sp>
      <p:sp>
        <p:nvSpPr>
          <p:cNvPr id="89" name="ZoneTexte 88">
            <a:extLst>
              <a:ext uri="{FF2B5EF4-FFF2-40B4-BE49-F238E27FC236}">
                <a16:creationId xmlns:a16="http://schemas.microsoft.com/office/drawing/2014/main" id="{4227B016-830A-4841-8957-82CA1CF6543B}"/>
              </a:ext>
            </a:extLst>
          </p:cNvPr>
          <p:cNvSpPr txBox="1"/>
          <p:nvPr/>
        </p:nvSpPr>
        <p:spPr>
          <a:xfrm>
            <a:off x="8066497" y="2542139"/>
            <a:ext cx="3874379" cy="276999"/>
          </a:xfrm>
          <a:prstGeom prst="rect">
            <a:avLst/>
          </a:prstGeom>
          <a:noFill/>
        </p:spPr>
        <p:txBody>
          <a:bodyPr wrap="square" lIns="91440" tIns="45720" rIns="91440" bIns="45720" rtlCol="0" anchor="t">
            <a:spAutoFit/>
          </a:bodyPr>
          <a:lstStyle/>
          <a:p>
            <a:pPr marL="0" lvl="2" algn="just">
              <a:buClr>
                <a:srgbClr val="D4020C"/>
              </a:buClr>
              <a:defRPr/>
            </a:pPr>
            <a:r>
              <a:rPr lang="fr-FR" sz="1200">
                <a:latin typeface="Arial"/>
                <a:cs typeface="Arial"/>
              </a:rPr>
              <a:t>35 g</a:t>
            </a:r>
          </a:p>
        </p:txBody>
      </p:sp>
      <p:sp>
        <p:nvSpPr>
          <p:cNvPr id="90" name="ZoneTexte 89">
            <a:extLst>
              <a:ext uri="{FF2B5EF4-FFF2-40B4-BE49-F238E27FC236}">
                <a16:creationId xmlns:a16="http://schemas.microsoft.com/office/drawing/2014/main" id="{A5D07C72-563F-7F4C-ABB7-95C8E11B70E9}"/>
              </a:ext>
            </a:extLst>
          </p:cNvPr>
          <p:cNvSpPr txBox="1"/>
          <p:nvPr/>
        </p:nvSpPr>
        <p:spPr>
          <a:xfrm>
            <a:off x="6447509" y="2993708"/>
            <a:ext cx="1589312" cy="276999"/>
          </a:xfrm>
          <a:prstGeom prst="rect">
            <a:avLst/>
          </a:prstGeom>
          <a:solidFill>
            <a:srgbClr val="F9DA5B"/>
          </a:solidFill>
        </p:spPr>
        <p:txBody>
          <a:bodyPr wrap="square" rtlCol="0">
            <a:spAutoFit/>
          </a:bodyPr>
          <a:lstStyle>
            <a:defPPr>
              <a:defRPr lang="fr-FR"/>
            </a:defPPr>
            <a:lvl1pPr algn="ctr">
              <a:defRPr sz="1200" b="1">
                <a:solidFill>
                  <a:srgbClr val="3A5CA9"/>
                </a:solidFill>
                <a:latin typeface="Montserrat" pitchFamily="2" charset="77"/>
                <a:cs typeface="Arial"/>
              </a:defRPr>
            </a:lvl1pPr>
          </a:lstStyle>
          <a:p>
            <a:r>
              <a:rPr lang="fr-FR"/>
              <a:t>Humidité</a:t>
            </a:r>
          </a:p>
        </p:txBody>
      </p:sp>
      <p:sp>
        <p:nvSpPr>
          <p:cNvPr id="91" name="ZoneTexte 90">
            <a:extLst>
              <a:ext uri="{FF2B5EF4-FFF2-40B4-BE49-F238E27FC236}">
                <a16:creationId xmlns:a16="http://schemas.microsoft.com/office/drawing/2014/main" id="{21CFAEC5-D2A9-E345-9E4E-35EB5B5AB4CC}"/>
              </a:ext>
            </a:extLst>
          </p:cNvPr>
          <p:cNvSpPr txBox="1"/>
          <p:nvPr/>
        </p:nvSpPr>
        <p:spPr>
          <a:xfrm>
            <a:off x="8066497" y="3000268"/>
            <a:ext cx="3889998" cy="276999"/>
          </a:xfrm>
          <a:prstGeom prst="rect">
            <a:avLst/>
          </a:prstGeom>
          <a:noFill/>
        </p:spPr>
        <p:txBody>
          <a:bodyPr wrap="square" rtlCol="0">
            <a:spAutoFit/>
          </a:bodyPr>
          <a:lstStyle/>
          <a:p>
            <a:pPr marL="0" lvl="2" algn="just">
              <a:buClr>
                <a:srgbClr val="D4020C"/>
              </a:buClr>
              <a:defRPr/>
            </a:pPr>
            <a:r>
              <a:rPr lang="fr-FR" sz="1200">
                <a:latin typeface="Arial"/>
                <a:cs typeface="Arial"/>
              </a:rPr>
              <a:t>De 5% à 95% sans condensation</a:t>
            </a:r>
          </a:p>
        </p:txBody>
      </p:sp>
      <p:sp>
        <p:nvSpPr>
          <p:cNvPr id="8" name="ZoneTexte 7">
            <a:extLst>
              <a:ext uri="{FF2B5EF4-FFF2-40B4-BE49-F238E27FC236}">
                <a16:creationId xmlns:a16="http://schemas.microsoft.com/office/drawing/2014/main" id="{1F227AF6-D7A9-3B07-AEE7-9482099C2064}"/>
              </a:ext>
            </a:extLst>
          </p:cNvPr>
          <p:cNvSpPr txBox="1"/>
          <p:nvPr/>
        </p:nvSpPr>
        <p:spPr>
          <a:xfrm>
            <a:off x="274897" y="4561339"/>
            <a:ext cx="1606958" cy="461665"/>
          </a:xfrm>
          <a:prstGeom prst="rect">
            <a:avLst/>
          </a:prstGeom>
          <a:solidFill>
            <a:srgbClr val="F9DA5B"/>
          </a:solidFill>
        </p:spPr>
        <p:txBody>
          <a:bodyPr wrap="square" rtlCol="0">
            <a:spAutoFit/>
          </a:bodyPr>
          <a:lstStyle>
            <a:defPPr>
              <a:defRPr lang="fr-FR"/>
            </a:defPPr>
            <a:lvl1pPr algn="ctr">
              <a:defRPr sz="1200" b="1">
                <a:solidFill>
                  <a:srgbClr val="3A5CA9"/>
                </a:solidFill>
                <a:latin typeface="Montserrat" pitchFamily="2" charset="77"/>
                <a:cs typeface="Arial"/>
              </a:defRPr>
            </a:lvl1pPr>
          </a:lstStyle>
          <a:p>
            <a:r>
              <a:rPr lang="fr-FR"/>
              <a:t>Résistance aux chutes </a:t>
            </a:r>
          </a:p>
        </p:txBody>
      </p:sp>
      <p:sp>
        <p:nvSpPr>
          <p:cNvPr id="10" name="ZoneTexte 9">
            <a:extLst>
              <a:ext uri="{FF2B5EF4-FFF2-40B4-BE49-F238E27FC236}">
                <a16:creationId xmlns:a16="http://schemas.microsoft.com/office/drawing/2014/main" id="{C3E96807-AF6C-C912-F604-FD52C6E31B39}"/>
              </a:ext>
            </a:extLst>
          </p:cNvPr>
          <p:cNvSpPr txBox="1"/>
          <p:nvPr/>
        </p:nvSpPr>
        <p:spPr>
          <a:xfrm>
            <a:off x="1920896" y="4577036"/>
            <a:ext cx="3921239" cy="461665"/>
          </a:xfrm>
          <a:prstGeom prst="rect">
            <a:avLst/>
          </a:prstGeom>
          <a:noFill/>
        </p:spPr>
        <p:txBody>
          <a:bodyPr wrap="square" rtlCol="0">
            <a:spAutoFit/>
          </a:bodyPr>
          <a:lstStyle/>
          <a:p>
            <a:pPr marL="0" lvl="2" algn="just">
              <a:buClr>
                <a:srgbClr val="D4020C"/>
              </a:buClr>
              <a:defRPr/>
            </a:pPr>
            <a:r>
              <a:rPr lang="fr-FR" sz="1200">
                <a:latin typeface="Arial"/>
                <a:cs typeface="Arial"/>
              </a:rPr>
              <a:t>Résiste à plusieurs chutes de 2 m sur du béton</a:t>
            </a:r>
          </a:p>
          <a:p>
            <a:pPr marL="0" lvl="2" algn="just">
              <a:buClr>
                <a:srgbClr val="D4020C"/>
              </a:buClr>
              <a:defRPr/>
            </a:pPr>
            <a:r>
              <a:rPr lang="fr-FR" sz="1200">
                <a:latin typeface="Arial"/>
                <a:cs typeface="Arial"/>
              </a:rPr>
              <a:t>1000 chutes à 0,5 m</a:t>
            </a:r>
          </a:p>
        </p:txBody>
      </p:sp>
      <p:sp>
        <p:nvSpPr>
          <p:cNvPr id="12" name="ZoneTexte 11">
            <a:extLst>
              <a:ext uri="{FF2B5EF4-FFF2-40B4-BE49-F238E27FC236}">
                <a16:creationId xmlns:a16="http://schemas.microsoft.com/office/drawing/2014/main" id="{B3431E32-961A-BE91-CC4E-D9511581CC23}"/>
              </a:ext>
            </a:extLst>
          </p:cNvPr>
          <p:cNvSpPr txBox="1"/>
          <p:nvPr/>
        </p:nvSpPr>
        <p:spPr>
          <a:xfrm>
            <a:off x="286543" y="5348194"/>
            <a:ext cx="1583667" cy="461665"/>
          </a:xfrm>
          <a:prstGeom prst="rect">
            <a:avLst/>
          </a:prstGeom>
          <a:solidFill>
            <a:srgbClr val="F9DA5B"/>
          </a:solidFill>
        </p:spPr>
        <p:txBody>
          <a:bodyPr wrap="square" rtlCol="0">
            <a:spAutoFit/>
          </a:bodyPr>
          <a:lstStyle>
            <a:defPPr>
              <a:defRPr lang="fr-FR"/>
            </a:defPPr>
            <a:lvl1pPr algn="ctr">
              <a:defRPr sz="1200" b="1">
                <a:solidFill>
                  <a:srgbClr val="3A5CA9"/>
                </a:solidFill>
                <a:latin typeface="Montserrat" pitchFamily="2" charset="77"/>
                <a:cs typeface="Arial"/>
              </a:defRPr>
            </a:lvl1pPr>
          </a:lstStyle>
          <a:p>
            <a:r>
              <a:rPr lang="fr-FR" altLang="fr-FR"/>
              <a:t>Indice d’étanchéité</a:t>
            </a:r>
            <a:endParaRPr lang="fr-FR"/>
          </a:p>
        </p:txBody>
      </p:sp>
      <p:sp>
        <p:nvSpPr>
          <p:cNvPr id="14" name="ZoneTexte 13">
            <a:extLst>
              <a:ext uri="{FF2B5EF4-FFF2-40B4-BE49-F238E27FC236}">
                <a16:creationId xmlns:a16="http://schemas.microsoft.com/office/drawing/2014/main" id="{033DD637-40FA-563A-1AA1-6857A7171A13}"/>
              </a:ext>
            </a:extLst>
          </p:cNvPr>
          <p:cNvSpPr txBox="1"/>
          <p:nvPr/>
        </p:nvSpPr>
        <p:spPr>
          <a:xfrm>
            <a:off x="1920896" y="5440526"/>
            <a:ext cx="3909951" cy="276999"/>
          </a:xfrm>
          <a:prstGeom prst="rect">
            <a:avLst/>
          </a:prstGeom>
          <a:noFill/>
        </p:spPr>
        <p:txBody>
          <a:bodyPr wrap="square" lIns="91440" tIns="45720" rIns="91440" bIns="45720" rtlCol="0" anchor="t">
            <a:spAutoFit/>
          </a:bodyPr>
          <a:lstStyle/>
          <a:p>
            <a:r>
              <a:rPr lang="fr-FR" sz="1200">
                <a:latin typeface="Arial"/>
                <a:cs typeface="Arial"/>
              </a:rPr>
              <a:t>IP43</a:t>
            </a:r>
            <a:endParaRPr lang="fr-FR" sz="1200">
              <a:latin typeface="Arial" panose="020B0604020202020204" pitchFamily="34" charset="0"/>
              <a:cs typeface="Arial" panose="020B0604020202020204" pitchFamily="34" charset="0"/>
            </a:endParaRPr>
          </a:p>
        </p:txBody>
      </p:sp>
      <p:sp>
        <p:nvSpPr>
          <p:cNvPr id="25" name="ZoneTexte 24">
            <a:extLst>
              <a:ext uri="{FF2B5EF4-FFF2-40B4-BE49-F238E27FC236}">
                <a16:creationId xmlns:a16="http://schemas.microsoft.com/office/drawing/2014/main" id="{816DD65C-815E-60B7-A9F3-9FE9176607B0}"/>
              </a:ext>
            </a:extLst>
          </p:cNvPr>
          <p:cNvSpPr txBox="1"/>
          <p:nvPr/>
        </p:nvSpPr>
        <p:spPr>
          <a:xfrm>
            <a:off x="6414910" y="1377952"/>
            <a:ext cx="1606958" cy="461665"/>
          </a:xfrm>
          <a:prstGeom prst="rect">
            <a:avLst/>
          </a:prstGeom>
          <a:solidFill>
            <a:srgbClr val="F9DA5B"/>
          </a:solidFill>
        </p:spPr>
        <p:txBody>
          <a:bodyPr wrap="square" rtlCol="0">
            <a:spAutoFit/>
          </a:bodyPr>
          <a:lstStyle>
            <a:defPPr>
              <a:defRPr lang="fr-FR"/>
            </a:defPPr>
            <a:lvl1pPr algn="ctr">
              <a:defRPr sz="1200" b="1">
                <a:solidFill>
                  <a:srgbClr val="3A5CA9"/>
                </a:solidFill>
                <a:latin typeface="Montserrat" pitchFamily="2" charset="77"/>
                <a:cs typeface="Arial"/>
              </a:defRPr>
            </a:lvl1pPr>
          </a:lstStyle>
          <a:p>
            <a:r>
              <a:rPr lang="fr-FR"/>
              <a:t>Distance de lecture</a:t>
            </a:r>
          </a:p>
        </p:txBody>
      </p:sp>
      <p:sp>
        <p:nvSpPr>
          <p:cNvPr id="26" name="ZoneTexte 25">
            <a:extLst>
              <a:ext uri="{FF2B5EF4-FFF2-40B4-BE49-F238E27FC236}">
                <a16:creationId xmlns:a16="http://schemas.microsoft.com/office/drawing/2014/main" id="{012D392E-39CD-4984-0A2E-A5F0DD26D505}"/>
              </a:ext>
            </a:extLst>
          </p:cNvPr>
          <p:cNvSpPr txBox="1"/>
          <p:nvPr/>
        </p:nvSpPr>
        <p:spPr>
          <a:xfrm>
            <a:off x="8050878" y="1429167"/>
            <a:ext cx="3889998" cy="276999"/>
          </a:xfrm>
          <a:prstGeom prst="rect">
            <a:avLst/>
          </a:prstGeom>
          <a:noFill/>
        </p:spPr>
        <p:txBody>
          <a:bodyPr wrap="square" rtlCol="0">
            <a:spAutoFit/>
          </a:bodyPr>
          <a:lstStyle/>
          <a:p>
            <a:pPr marL="0" lvl="2" algn="just">
              <a:buClr>
                <a:srgbClr val="D4020C"/>
              </a:buClr>
              <a:defRPr/>
            </a:pPr>
            <a:r>
              <a:rPr lang="fr-FR" sz="1200">
                <a:latin typeface="Arial"/>
                <a:cs typeface="Arial"/>
              </a:rPr>
              <a:t>Standard/</a:t>
            </a:r>
            <a:r>
              <a:rPr lang="fr-FR" sz="1200" err="1">
                <a:latin typeface="Arial"/>
                <a:cs typeface="Arial"/>
              </a:rPr>
              <a:t>Mid</a:t>
            </a:r>
            <a:r>
              <a:rPr lang="fr-FR" sz="1200">
                <a:latin typeface="Arial"/>
                <a:cs typeface="Arial"/>
              </a:rPr>
              <a:t> Range </a:t>
            </a:r>
          </a:p>
        </p:txBody>
      </p:sp>
      <p:sp>
        <p:nvSpPr>
          <p:cNvPr id="27" name="ZoneTexte 26">
            <a:extLst>
              <a:ext uri="{FF2B5EF4-FFF2-40B4-BE49-F238E27FC236}">
                <a16:creationId xmlns:a16="http://schemas.microsoft.com/office/drawing/2014/main" id="{CF1260C3-1348-343A-267B-F95E87DD3318}"/>
              </a:ext>
            </a:extLst>
          </p:cNvPr>
          <p:cNvSpPr txBox="1"/>
          <p:nvPr/>
        </p:nvSpPr>
        <p:spPr>
          <a:xfrm>
            <a:off x="6443929" y="3437808"/>
            <a:ext cx="1589312" cy="276999"/>
          </a:xfrm>
          <a:prstGeom prst="rect">
            <a:avLst/>
          </a:prstGeom>
          <a:solidFill>
            <a:srgbClr val="F9DA5B"/>
          </a:solidFill>
        </p:spPr>
        <p:txBody>
          <a:bodyPr wrap="square" rtlCol="0">
            <a:spAutoFit/>
          </a:bodyPr>
          <a:lstStyle>
            <a:defPPr>
              <a:defRPr lang="fr-FR"/>
            </a:defPPr>
            <a:lvl1pPr algn="ctr">
              <a:defRPr sz="1200" b="1">
                <a:solidFill>
                  <a:srgbClr val="3A5CA9"/>
                </a:solidFill>
                <a:latin typeface="Montserrat" pitchFamily="2" charset="77"/>
                <a:cs typeface="Arial"/>
              </a:defRPr>
            </a:lvl1pPr>
          </a:lstStyle>
          <a:p>
            <a:r>
              <a:rPr lang="fr-FR"/>
              <a:t>Garantie</a:t>
            </a:r>
          </a:p>
        </p:txBody>
      </p:sp>
      <p:sp>
        <p:nvSpPr>
          <p:cNvPr id="28" name="ZoneTexte 27">
            <a:extLst>
              <a:ext uri="{FF2B5EF4-FFF2-40B4-BE49-F238E27FC236}">
                <a16:creationId xmlns:a16="http://schemas.microsoft.com/office/drawing/2014/main" id="{E5DE2E92-C0B7-C6A1-DF58-1CB5A54EA6B1}"/>
              </a:ext>
            </a:extLst>
          </p:cNvPr>
          <p:cNvSpPr txBox="1"/>
          <p:nvPr/>
        </p:nvSpPr>
        <p:spPr>
          <a:xfrm>
            <a:off x="8050878" y="3437807"/>
            <a:ext cx="3889998" cy="276999"/>
          </a:xfrm>
          <a:prstGeom prst="rect">
            <a:avLst/>
          </a:prstGeom>
          <a:noFill/>
        </p:spPr>
        <p:txBody>
          <a:bodyPr wrap="square" rtlCol="0">
            <a:spAutoFit/>
          </a:bodyPr>
          <a:lstStyle/>
          <a:p>
            <a:pPr marL="0" lvl="2" algn="just">
              <a:buClr>
                <a:srgbClr val="D4020C"/>
              </a:buClr>
              <a:defRPr/>
            </a:pPr>
            <a:r>
              <a:rPr lang="fr-FR" sz="1200">
                <a:latin typeface="Arial"/>
                <a:cs typeface="Arial"/>
              </a:rPr>
              <a:t>12 mois garantie constructeur</a:t>
            </a:r>
          </a:p>
        </p:txBody>
      </p:sp>
      <p:pic>
        <p:nvPicPr>
          <p:cNvPr id="2" name="Image 1" descr="ProGlove LEO wearable scanner | CaptureTech">
            <a:extLst>
              <a:ext uri="{FF2B5EF4-FFF2-40B4-BE49-F238E27FC236}">
                <a16:creationId xmlns:a16="http://schemas.microsoft.com/office/drawing/2014/main" id="{EF5C0C4E-3C3A-E4C1-E7A6-48AA78645DD1}"/>
              </a:ext>
            </a:extLst>
          </p:cNvPr>
          <p:cNvPicPr>
            <a:picLocks noChangeAspect="1"/>
          </p:cNvPicPr>
          <p:nvPr/>
        </p:nvPicPr>
        <p:blipFill>
          <a:blip r:embed="rId3"/>
          <a:stretch>
            <a:fillRect/>
          </a:stretch>
        </p:blipFill>
        <p:spPr>
          <a:xfrm>
            <a:off x="6923505" y="4239674"/>
            <a:ext cx="3157621" cy="2248809"/>
          </a:xfrm>
          <a:prstGeom prst="rect">
            <a:avLst/>
          </a:prstGeom>
        </p:spPr>
      </p:pic>
      <p:pic>
        <p:nvPicPr>
          <p:cNvPr id="5" name="Image 4" descr="Une image contenant texte, Police, capture d’écran, Graphique&#10;&#10;Le contenu généré par l’IA peut être incorrect.">
            <a:extLst>
              <a:ext uri="{FF2B5EF4-FFF2-40B4-BE49-F238E27FC236}">
                <a16:creationId xmlns:a16="http://schemas.microsoft.com/office/drawing/2014/main" id="{F938C812-1920-9D1F-46F8-E7DEED6AD386}"/>
              </a:ext>
            </a:extLst>
          </p:cNvPr>
          <p:cNvPicPr>
            <a:picLocks noChangeAspect="1"/>
          </p:cNvPicPr>
          <p:nvPr/>
        </p:nvPicPr>
        <p:blipFill>
          <a:blip r:embed="rId4"/>
          <a:stretch>
            <a:fillRect/>
          </a:stretch>
        </p:blipFill>
        <p:spPr>
          <a:xfrm>
            <a:off x="10705441" y="168594"/>
            <a:ext cx="1362031" cy="518068"/>
          </a:xfrm>
          <a:prstGeom prst="rect">
            <a:avLst/>
          </a:prstGeom>
        </p:spPr>
      </p:pic>
    </p:spTree>
    <p:extLst>
      <p:ext uri="{BB962C8B-B14F-4D97-AF65-F5344CB8AC3E}">
        <p14:creationId xmlns:p14="http://schemas.microsoft.com/office/powerpoint/2010/main" val="17625699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a:extLst>
              <a:ext uri="{FF2B5EF4-FFF2-40B4-BE49-F238E27FC236}">
                <a16:creationId xmlns:a16="http://schemas.microsoft.com/office/drawing/2014/main" id="{E1B7B859-3B19-AA48-AC20-56D43EEB1EC8}"/>
              </a:ext>
            </a:extLst>
          </p:cNvPr>
          <p:cNvSpPr txBox="1"/>
          <p:nvPr/>
        </p:nvSpPr>
        <p:spPr>
          <a:xfrm>
            <a:off x="168189" y="879675"/>
            <a:ext cx="7552267" cy="338554"/>
          </a:xfrm>
          <a:prstGeom prst="rect">
            <a:avLst/>
          </a:prstGeom>
          <a:noFill/>
        </p:spPr>
        <p:txBody>
          <a:bodyPr wrap="square" rtlCol="0">
            <a:spAutoFit/>
          </a:bodyPr>
          <a:lstStyle/>
          <a:p>
            <a:r>
              <a:rPr lang="fr-FR" altLang="fr-FR" sz="1600" b="1">
                <a:solidFill>
                  <a:srgbClr val="3A5CA9"/>
                </a:solidFill>
                <a:latin typeface="Montserrat" pitchFamily="2" charset="77"/>
                <a:cs typeface="Arial"/>
              </a:rPr>
              <a:t>2. Accessoires</a:t>
            </a:r>
            <a:endParaRPr lang="fr-FR" sz="1600" b="1">
              <a:solidFill>
                <a:srgbClr val="3A5CA9"/>
              </a:solidFill>
              <a:latin typeface="Montserrat" pitchFamily="2" charset="77"/>
            </a:endParaRPr>
          </a:p>
        </p:txBody>
      </p:sp>
      <p:sp>
        <p:nvSpPr>
          <p:cNvPr id="28" name="Rectangle 27">
            <a:extLst>
              <a:ext uri="{FF2B5EF4-FFF2-40B4-BE49-F238E27FC236}">
                <a16:creationId xmlns:a16="http://schemas.microsoft.com/office/drawing/2014/main" id="{46FC6038-7AE2-5545-B9B0-0C291CB689C1}"/>
              </a:ext>
            </a:extLst>
          </p:cNvPr>
          <p:cNvSpPr/>
          <p:nvPr/>
        </p:nvSpPr>
        <p:spPr>
          <a:xfrm>
            <a:off x="217714" y="70343"/>
            <a:ext cx="10210800" cy="792804"/>
          </a:xfrm>
          <a:prstGeom prst="rect">
            <a:avLst/>
          </a:prstGeom>
          <a:solidFill>
            <a:srgbClr val="4D539D"/>
          </a:solidFill>
          <a:ln>
            <a:solidFill>
              <a:srgbClr val="3A5C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numéro de diapositive 2">
            <a:extLst>
              <a:ext uri="{FF2B5EF4-FFF2-40B4-BE49-F238E27FC236}">
                <a16:creationId xmlns:a16="http://schemas.microsoft.com/office/drawing/2014/main" id="{FA35DC1F-7FB8-A041-8368-F79E01C4B68E}"/>
              </a:ext>
            </a:extLst>
          </p:cNvPr>
          <p:cNvSpPr>
            <a:spLocks noGrp="1"/>
          </p:cNvSpPr>
          <p:nvPr>
            <p:ph type="sldNum" sz="quarter" idx="12"/>
          </p:nvPr>
        </p:nvSpPr>
        <p:spPr>
          <a:xfrm>
            <a:off x="9358745" y="6393272"/>
            <a:ext cx="2743200" cy="365125"/>
          </a:xfrm>
        </p:spPr>
        <p:txBody>
          <a:bodyPr/>
          <a:lstStyle/>
          <a:p>
            <a:fld id="{267D925A-9F31-684B-94FD-95453C3524EA}" type="slidenum">
              <a:rPr lang="fr-FR" smtClean="0"/>
              <a:pPr/>
              <a:t>4</a:t>
            </a:fld>
            <a:endParaRPr lang="fr-FR"/>
          </a:p>
        </p:txBody>
      </p:sp>
      <p:graphicFrame>
        <p:nvGraphicFramePr>
          <p:cNvPr id="15" name="Tableau 77">
            <a:extLst>
              <a:ext uri="{FF2B5EF4-FFF2-40B4-BE49-F238E27FC236}">
                <a16:creationId xmlns:a16="http://schemas.microsoft.com/office/drawing/2014/main" id="{1854A1AF-19BC-AA46-B9AE-F58EF968F050}"/>
              </a:ext>
            </a:extLst>
          </p:cNvPr>
          <p:cNvGraphicFramePr>
            <a:graphicFrameLocks noGrp="1"/>
          </p:cNvGraphicFramePr>
          <p:nvPr/>
        </p:nvGraphicFramePr>
        <p:xfrm>
          <a:off x="193183" y="1343614"/>
          <a:ext cx="11784328" cy="5319915"/>
        </p:xfrm>
        <a:graphic>
          <a:graphicData uri="http://schemas.openxmlformats.org/drawingml/2006/table">
            <a:tbl>
              <a:tblPr firstRow="1" bandRow="1">
                <a:tableStyleId>{5C22544A-7EE6-4342-B048-85BDC9FD1C3A}</a:tableStyleId>
              </a:tblPr>
              <a:tblGrid>
                <a:gridCol w="1329916">
                  <a:extLst>
                    <a:ext uri="{9D8B030D-6E8A-4147-A177-3AD203B41FA5}">
                      <a16:colId xmlns:a16="http://schemas.microsoft.com/office/drawing/2014/main" val="1133923448"/>
                    </a:ext>
                  </a:extLst>
                </a:gridCol>
                <a:gridCol w="3293600">
                  <a:extLst>
                    <a:ext uri="{9D8B030D-6E8A-4147-A177-3AD203B41FA5}">
                      <a16:colId xmlns:a16="http://schemas.microsoft.com/office/drawing/2014/main" val="3140308974"/>
                    </a:ext>
                  </a:extLst>
                </a:gridCol>
                <a:gridCol w="3219718">
                  <a:extLst>
                    <a:ext uri="{9D8B030D-6E8A-4147-A177-3AD203B41FA5}">
                      <a16:colId xmlns:a16="http://schemas.microsoft.com/office/drawing/2014/main" val="436552001"/>
                    </a:ext>
                  </a:extLst>
                </a:gridCol>
                <a:gridCol w="3941094">
                  <a:extLst>
                    <a:ext uri="{9D8B030D-6E8A-4147-A177-3AD203B41FA5}">
                      <a16:colId xmlns:a16="http://schemas.microsoft.com/office/drawing/2014/main" val="1563058237"/>
                    </a:ext>
                  </a:extLst>
                </a:gridCol>
              </a:tblGrid>
              <a:tr h="1913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altLang="fr-FR" sz="1200">
                        <a:latin typeface="Montserrat" pitchFamily="2" charset="77"/>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altLang="fr-FR" sz="1200">
                          <a:latin typeface="Montserrat" pitchFamily="2" charset="77"/>
                        </a:rPr>
                        <a:t>Index Trigger</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D539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altLang="fr-FR" sz="1200">
                          <a:latin typeface="Montserrat" pitchFamily="2" charset="77"/>
                        </a:rPr>
                        <a:t>Hand Strap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D539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altLang="fr-FR" sz="1200" err="1">
                          <a:latin typeface="Montserrat" pitchFamily="2" charset="77"/>
                        </a:rPr>
                        <a:t>Reel</a:t>
                      </a:r>
                      <a:endParaRPr lang="fr-FR" altLang="fr-FR" sz="1200">
                        <a:latin typeface="Montserrat" pitchFamily="2" charset="7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D539D"/>
                    </a:solidFill>
                  </a:tcPr>
                </a:tc>
                <a:extLst>
                  <a:ext uri="{0D108BD9-81ED-4DB2-BD59-A6C34878D82A}">
                    <a16:rowId xmlns:a16="http://schemas.microsoft.com/office/drawing/2014/main" val="1640968773"/>
                  </a:ext>
                </a:extLst>
              </a:tr>
              <a:tr h="154382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altLang="fr-FR" sz="1200">
                        <a:latin typeface="Montserrat" pitchFamily="2" charset="77"/>
                        <a:cs typeface="Arial" panose="020B060402020202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altLang="fr-FR" sz="1200">
                        <a:latin typeface="Montserrat" pitchFamily="2" charset="77"/>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altLang="fr-FR" sz="1200">
                        <a:latin typeface="Montserrat" pitchFamily="2" charset="77"/>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altLang="fr-FR" sz="1200">
                        <a:latin typeface="Montserrat" pitchFamily="2" charset="77"/>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2048909"/>
                  </a:ext>
                </a:extLst>
              </a:tr>
              <a:tr h="877889">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altLang="fr-FR" sz="1200" b="0">
                          <a:solidFill>
                            <a:schemeClr val="tx1"/>
                          </a:solidFill>
                          <a:latin typeface="Arial" panose="020B0604020202020204" pitchFamily="34" charset="0"/>
                          <a:cs typeface="Arial" panose="020B0604020202020204" pitchFamily="34" charset="0"/>
                        </a:rPr>
                        <a:t>Description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altLang="fr-FR" sz="1200" b="0">
                          <a:solidFill>
                            <a:schemeClr val="tx1"/>
                          </a:solidFill>
                          <a:latin typeface="Arial" panose="020B0604020202020204" pitchFamily="34" charset="0"/>
                          <a:cs typeface="Arial" panose="020B0604020202020204" pitchFamily="34" charset="0"/>
                        </a:rPr>
                        <a:t>Ergonomie la meilleure de sa catégorie</a:t>
                      </a:r>
                    </a:p>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altLang="fr-FR" sz="1200" b="0">
                          <a:solidFill>
                            <a:schemeClr val="tx1"/>
                          </a:solidFill>
                          <a:latin typeface="Arial" panose="020B0604020202020204" pitchFamily="34" charset="0"/>
                          <a:cs typeface="Arial" panose="020B0604020202020204" pitchFamily="34" charset="0"/>
                        </a:rPr>
                        <a:t>Des gains d’efficacité fiables</a:t>
                      </a:r>
                    </a:p>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altLang="fr-FR" sz="1200" b="0">
                          <a:solidFill>
                            <a:schemeClr val="tx1"/>
                          </a:solidFill>
                          <a:latin typeface="Arial" panose="020B0604020202020204" pitchFamily="34" charset="0"/>
                          <a:cs typeface="Arial" panose="020B0604020202020204" pitchFamily="34" charset="0"/>
                        </a:rPr>
                        <a:t>Cas d'utilisation polyvalent adapté</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0" kern="1200">
                          <a:solidFill>
                            <a:schemeClr val="tx1"/>
                          </a:solidFill>
                          <a:latin typeface="Arial" panose="020B0604020202020204" pitchFamily="34" charset="0"/>
                          <a:ea typeface="+mn-ea"/>
                          <a:cs typeface="Arial" panose="020B0604020202020204" pitchFamily="34" charset="0"/>
                        </a:rPr>
                        <a:t>Accessible, flexible et pratique​</a:t>
                      </a:r>
                    </a:p>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0" kern="1200">
                          <a:solidFill>
                            <a:schemeClr val="tx1"/>
                          </a:solidFill>
                          <a:latin typeface="Arial" panose="020B0604020202020204" pitchFamily="34" charset="0"/>
                          <a:ea typeface="+mn-ea"/>
                          <a:cs typeface="Arial" panose="020B0604020202020204" pitchFamily="34" charset="0"/>
                        </a:rPr>
                        <a:t>Numérisation portable pour toute application de pointe tout au long de la chaîne de valeur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altLang="fr-FR" sz="1200" b="0">
                          <a:solidFill>
                            <a:schemeClr val="tx1"/>
                          </a:solidFill>
                          <a:latin typeface="Arial" panose="020B0604020202020204" pitchFamily="34" charset="0"/>
                          <a:cs typeface="Arial" panose="020B0604020202020204" pitchFamily="34" charset="0"/>
                        </a:rPr>
                        <a:t>Ajustement aéré et confortable pour une utilisation quotidienne facile​</a:t>
                      </a:r>
                    </a:p>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altLang="fr-FR" sz="1200" b="0">
                          <a:solidFill>
                            <a:schemeClr val="tx1"/>
                          </a:solidFill>
                          <a:latin typeface="Arial" panose="020B0604020202020204" pitchFamily="34" charset="0"/>
                          <a:cs typeface="Arial" panose="020B0604020202020204" pitchFamily="34" charset="0"/>
                        </a:rPr>
                        <a:t>Approche flexible et universelle</a:t>
                      </a:r>
                    </a:p>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altLang="fr-FR" sz="1200" b="0">
                          <a:solidFill>
                            <a:schemeClr val="tx1"/>
                          </a:solidFill>
                          <a:latin typeface="Arial" panose="020B0604020202020204" pitchFamily="34" charset="0"/>
                          <a:cs typeface="Arial" panose="020B0604020202020204" pitchFamily="34" charset="0"/>
                        </a:rPr>
                        <a:t>Un retour sur investissement abordable, rapide et élevé</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57861666"/>
                  </a:ext>
                </a:extLst>
              </a:tr>
              <a:tr h="468791">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altLang="fr-FR" sz="1200" b="0">
                          <a:solidFill>
                            <a:schemeClr val="tx1"/>
                          </a:solidFill>
                          <a:latin typeface="Arial" panose="020B0604020202020204" pitchFamily="34" charset="0"/>
                          <a:cs typeface="Arial" panose="020B0604020202020204" pitchFamily="34" charset="0"/>
                        </a:rPr>
                        <a:t>Fixation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altLang="fr-FR" sz="1200" b="0">
                          <a:solidFill>
                            <a:schemeClr val="tx1"/>
                          </a:solidFill>
                          <a:latin typeface="Arial" panose="020B0604020202020204" pitchFamily="34" charset="0"/>
                          <a:cs typeface="Arial" panose="020B0604020202020204" pitchFamily="34" charset="0"/>
                        </a:rPr>
                        <a:t>Variantes optimisées pour la taille de la main qui s'enroulent en un seul mouvement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0" kern="1200">
                          <a:solidFill>
                            <a:schemeClr val="tx1"/>
                          </a:solidFill>
                          <a:latin typeface="Arial" panose="020B0604020202020204" pitchFamily="34" charset="0"/>
                          <a:ea typeface="+mn-ea"/>
                          <a:cs typeface="Arial" panose="020B0604020202020204" pitchFamily="34" charset="0"/>
                        </a:rPr>
                        <a:t>Plusieurs options de fixation pour les appareils non portés à la main​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altLang="fr-FR" sz="1200" b="0">
                          <a:solidFill>
                            <a:schemeClr val="tx1"/>
                          </a:solidFill>
                          <a:latin typeface="Arial" panose="020B0604020202020204" pitchFamily="34" charset="0"/>
                          <a:cs typeface="Arial" panose="020B0604020202020204" pitchFamily="34" charset="0"/>
                        </a:rPr>
                        <a:t>Bande Velcro extensible avec fixation flexible​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60630391"/>
                  </a:ext>
                </a:extLst>
              </a:tr>
              <a:tr h="746975">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altLang="fr-FR" sz="1200" b="0">
                          <a:solidFill>
                            <a:schemeClr val="tx1"/>
                          </a:solidFill>
                          <a:latin typeface="Arial" panose="020B0604020202020204" pitchFamily="34" charset="0"/>
                          <a:cs typeface="Arial" panose="020B0604020202020204" pitchFamily="34" charset="0"/>
                        </a:rPr>
                        <a:t>Tailles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altLang="fr-FR" sz="1200" b="0">
                          <a:solidFill>
                            <a:schemeClr val="tx1"/>
                          </a:solidFill>
                          <a:latin typeface="Arial" panose="020B0604020202020204" pitchFamily="34" charset="0"/>
                          <a:cs typeface="Arial" panose="020B0604020202020204" pitchFamily="34" charset="0"/>
                        </a:rPr>
                        <a:t>6 variantes : </a:t>
                      </a:r>
                    </a:p>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altLang="fr-FR" sz="1200" b="0">
                          <a:solidFill>
                            <a:schemeClr val="tx1"/>
                          </a:solidFill>
                          <a:latin typeface="Arial" panose="020B0604020202020204" pitchFamily="34" charset="0"/>
                          <a:cs typeface="Arial" panose="020B0604020202020204" pitchFamily="34" charset="0"/>
                        </a:rPr>
                        <a:t>Taille S, M, L​</a:t>
                      </a:r>
                    </a:p>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altLang="fr-FR" sz="1200" b="0">
                          <a:solidFill>
                            <a:schemeClr val="tx1"/>
                          </a:solidFill>
                          <a:latin typeface="Arial" panose="020B0604020202020204" pitchFamily="34" charset="0"/>
                          <a:cs typeface="Arial" panose="020B0604020202020204" pitchFamily="34" charset="0"/>
                        </a:rPr>
                        <a:t>Pour gaucher ou </a:t>
                      </a:r>
                      <a:r>
                        <a:rPr lang="fr-FR" altLang="fr-FR" sz="1200" b="0" err="1">
                          <a:solidFill>
                            <a:schemeClr val="tx1"/>
                          </a:solidFill>
                          <a:latin typeface="Arial" panose="020B0604020202020204" pitchFamily="34" charset="0"/>
                          <a:cs typeface="Arial" panose="020B0604020202020204" pitchFamily="34" charset="0"/>
                        </a:rPr>
                        <a:t>droitie</a:t>
                      </a:r>
                      <a:r>
                        <a:rPr lang="fr-FR" altLang="fr-FR" sz="1200" b="0">
                          <a:solidFill>
                            <a:schemeClr val="tx1"/>
                          </a:solidFill>
                          <a:latin typeface="Arial" panose="020B0604020202020204" pitchFamily="34" charset="0"/>
                          <a:cs typeface="Arial" panose="020B0604020202020204" pitchFamily="34" charset="0"/>
                        </a:rPr>
                        <a:t>​r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200" b="0" kern="1200">
                          <a:solidFill>
                            <a:schemeClr val="tx1"/>
                          </a:solidFill>
                          <a:latin typeface="Arial" panose="020B0604020202020204" pitchFamily="34" charset="0"/>
                          <a:ea typeface="+mn-ea"/>
                          <a:cs typeface="Arial" panose="020B0604020202020204" pitchFamily="34" charset="0"/>
                        </a:rPr>
                        <a:t>1 variante​ : </a:t>
                      </a:r>
                    </a:p>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0" kern="1200">
                          <a:solidFill>
                            <a:schemeClr val="tx1"/>
                          </a:solidFill>
                          <a:latin typeface="Arial" panose="020B0604020202020204" pitchFamily="34" charset="0"/>
                          <a:ea typeface="+mn-ea"/>
                          <a:cs typeface="Arial" panose="020B0604020202020204" pitchFamily="34" charset="0"/>
                        </a:rPr>
                        <a:t>Fil rétractable (70 cm)​</a:t>
                      </a:r>
                    </a:p>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0" kern="1200">
                          <a:solidFill>
                            <a:schemeClr val="tx1"/>
                          </a:solidFill>
                          <a:latin typeface="Arial" panose="020B0604020202020204" pitchFamily="34" charset="0"/>
                          <a:ea typeface="+mn-ea"/>
                          <a:cs typeface="Arial" panose="020B0604020202020204" pitchFamily="34" charset="0"/>
                        </a:rPr>
                        <a:t>En option avec lanière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200" b="0" kern="1200">
                          <a:solidFill>
                            <a:schemeClr val="tx1"/>
                          </a:solidFill>
                          <a:latin typeface="Arial" panose="020B0604020202020204" pitchFamily="34" charset="0"/>
                          <a:ea typeface="+mn-ea"/>
                          <a:cs typeface="Arial" panose="020B0604020202020204" pitchFamily="34" charset="0"/>
                        </a:rPr>
                        <a:t>2 variantes​ : </a:t>
                      </a:r>
                    </a:p>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0" kern="1200">
                          <a:solidFill>
                            <a:schemeClr val="tx1"/>
                          </a:solidFill>
                          <a:latin typeface="Arial" panose="020B0604020202020204" pitchFamily="34" charset="0"/>
                          <a:ea typeface="+mn-ea"/>
                          <a:cs typeface="Arial" panose="020B0604020202020204" pitchFamily="34" charset="0"/>
                        </a:rPr>
                        <a:t>Taille unique</a:t>
                      </a:r>
                    </a:p>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0" kern="1200">
                          <a:solidFill>
                            <a:schemeClr val="tx1"/>
                          </a:solidFill>
                          <a:latin typeface="Arial" panose="020B0604020202020204" pitchFamily="34" charset="0"/>
                          <a:ea typeface="+mn-ea"/>
                          <a:cs typeface="Arial" panose="020B0604020202020204" pitchFamily="34" charset="0"/>
                        </a:rPr>
                        <a:t>Pour gaucher ou droitier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0292859"/>
                  </a:ext>
                </a:extLst>
              </a:tr>
              <a:tr h="233818">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altLang="fr-FR" sz="1200" b="0">
                          <a:solidFill>
                            <a:schemeClr val="tx1"/>
                          </a:solidFill>
                          <a:latin typeface="Arial" panose="020B0604020202020204" pitchFamily="34" charset="0"/>
                          <a:cs typeface="Arial" panose="020B0604020202020204" pitchFamily="34" charset="0"/>
                        </a:rPr>
                        <a:t>Température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altLang="fr-FR" sz="1200" b="0">
                          <a:solidFill>
                            <a:schemeClr val="tx1"/>
                          </a:solidFill>
                          <a:latin typeface="Arial" panose="020B0604020202020204" pitchFamily="34" charset="0"/>
                          <a:cs typeface="Arial" panose="020B0604020202020204" pitchFamily="34" charset="0"/>
                        </a:rPr>
                        <a:t>-5°C  à +50°C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0" kern="1200">
                          <a:solidFill>
                            <a:schemeClr val="tx1"/>
                          </a:solidFill>
                          <a:latin typeface="Arial" panose="020B0604020202020204" pitchFamily="34" charset="0"/>
                          <a:ea typeface="+mn-ea"/>
                          <a:cs typeface="Arial" panose="020B0604020202020204" pitchFamily="34" charset="0"/>
                        </a:rPr>
                        <a:t>-20°C to +50°C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altLang="fr-FR" sz="1200" b="0">
                          <a:solidFill>
                            <a:schemeClr val="tx1"/>
                          </a:solidFill>
                          <a:latin typeface="Arial" panose="020B0604020202020204" pitchFamily="34" charset="0"/>
                          <a:cs typeface="Arial" panose="020B0604020202020204" pitchFamily="34" charset="0"/>
                        </a:rPr>
                        <a:t>5°C to +45°C​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4644798"/>
                  </a:ext>
                </a:extLst>
              </a:tr>
              <a:tr h="877889">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altLang="fr-FR" sz="1200" b="0">
                          <a:solidFill>
                            <a:schemeClr val="tx1"/>
                          </a:solidFill>
                          <a:latin typeface="Arial" panose="020B0604020202020204" pitchFamily="34" charset="0"/>
                          <a:cs typeface="Arial" panose="020B0604020202020204" pitchFamily="34" charset="0"/>
                        </a:rPr>
                        <a:t>Manipulation des unités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altLang="fr-FR" sz="1200" b="0">
                          <a:solidFill>
                            <a:schemeClr val="tx1"/>
                          </a:solidFill>
                          <a:latin typeface="Arial" panose="020B0604020202020204" pitchFamily="34" charset="0"/>
                          <a:cs typeface="Arial" panose="020B0604020202020204" pitchFamily="34" charset="0"/>
                        </a:rPr>
                        <a:t>Optimisé pour un environnement de travail spécialisé au rythme rapide avec une durée de vie prolongée de l'unité.</a:t>
                      </a:r>
                    </a:p>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altLang="fr-FR" sz="1200" b="0">
                          <a:solidFill>
                            <a:schemeClr val="tx1"/>
                          </a:solidFill>
                          <a:latin typeface="Arial" panose="020B0604020202020204" pitchFamily="34" charset="0"/>
                          <a:cs typeface="Arial" panose="020B0604020202020204" pitchFamily="34" charset="0"/>
                        </a:rPr>
                        <a:t>Aucune pièce de fixation supplémentaire n'est nécessaire.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0" kern="1200">
                          <a:solidFill>
                            <a:schemeClr val="tx1"/>
                          </a:solidFill>
                          <a:latin typeface="Arial" panose="020B0604020202020204" pitchFamily="34" charset="0"/>
                          <a:ea typeface="+mn-ea"/>
                          <a:cs typeface="Arial" panose="020B0604020202020204" pitchFamily="34" charset="0"/>
                        </a:rPr>
                        <a:t>Manipulation de l'unité sans souci grâce à une variante.​</a:t>
                      </a:r>
                    </a:p>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0" kern="1200">
                          <a:solidFill>
                            <a:schemeClr val="tx1"/>
                          </a:solidFill>
                          <a:latin typeface="Arial" panose="020B0604020202020204" pitchFamily="34" charset="0"/>
                          <a:ea typeface="+mn-ea"/>
                          <a:cs typeface="Arial" panose="020B0604020202020204" pitchFamily="34" charset="0"/>
                        </a:rPr>
                        <a:t>Aucune pièce de fixation supplémentaire n'est nécessaire.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altLang="fr-FR" sz="1200" b="0">
                          <a:solidFill>
                            <a:schemeClr val="tx1"/>
                          </a:solidFill>
                          <a:latin typeface="Arial" panose="020B0604020202020204" pitchFamily="34" charset="0"/>
                          <a:cs typeface="Arial" panose="020B0604020202020204" pitchFamily="34" charset="0"/>
                        </a:rPr>
                        <a:t>Optimisé pour les forces de travail importantes et fluctuantes avec option à gauche et à droite.</a:t>
                      </a:r>
                    </a:p>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altLang="fr-FR" sz="1200" b="0">
                          <a:solidFill>
                            <a:schemeClr val="tx1"/>
                          </a:solidFill>
                          <a:latin typeface="Arial" panose="020B0604020202020204" pitchFamily="34" charset="0"/>
                          <a:cs typeface="Arial" panose="020B0604020202020204" pitchFamily="34" charset="0"/>
                        </a:rPr>
                        <a:t>Aucune pièce de fixation supplémentaire n'est nécessaire.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19270081"/>
                  </a:ext>
                </a:extLst>
              </a:tr>
            </a:tbl>
          </a:graphicData>
        </a:graphic>
      </p:graphicFrame>
      <p:sp>
        <p:nvSpPr>
          <p:cNvPr id="19" name="ZoneTexte 18">
            <a:extLst>
              <a:ext uri="{FF2B5EF4-FFF2-40B4-BE49-F238E27FC236}">
                <a16:creationId xmlns:a16="http://schemas.microsoft.com/office/drawing/2014/main" id="{C0E0A76F-9ADD-FB40-82EA-CB21C39DB1A6}"/>
              </a:ext>
            </a:extLst>
          </p:cNvPr>
          <p:cNvSpPr txBox="1"/>
          <p:nvPr/>
        </p:nvSpPr>
        <p:spPr>
          <a:xfrm>
            <a:off x="214489" y="364110"/>
            <a:ext cx="5592545" cy="338554"/>
          </a:xfrm>
          <a:prstGeom prst="rect">
            <a:avLst/>
          </a:prstGeom>
          <a:noFill/>
        </p:spPr>
        <p:txBody>
          <a:bodyPr wrap="square" rtlCol="0">
            <a:spAutoFit/>
          </a:bodyPr>
          <a:lstStyle/>
          <a:p>
            <a:r>
              <a:rPr lang="fr-FR" altLang="fr-FR" sz="1600">
                <a:solidFill>
                  <a:schemeClr val="bg1"/>
                </a:solidFill>
                <a:latin typeface="Montserrat Medium" pitchFamily="2" charset="77"/>
                <a:cs typeface="Arial"/>
              </a:rPr>
              <a:t>Bague 1D/2D – Scanner main libre</a:t>
            </a:r>
            <a:endParaRPr lang="fr-FR" sz="1600">
              <a:solidFill>
                <a:schemeClr val="bg1"/>
              </a:solidFill>
              <a:latin typeface="Montserrat Medium" pitchFamily="2" charset="77"/>
            </a:endParaRPr>
          </a:p>
        </p:txBody>
      </p:sp>
      <p:pic>
        <p:nvPicPr>
          <p:cNvPr id="2050" name="Picture 2">
            <a:extLst>
              <a:ext uri="{FF2B5EF4-FFF2-40B4-BE49-F238E27FC236}">
                <a16:creationId xmlns:a16="http://schemas.microsoft.com/office/drawing/2014/main" id="{2DA71717-016E-C7AA-AF89-26BA70D953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8648" y="1566923"/>
            <a:ext cx="2240942" cy="168304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884D84DD-2F8B-B864-679C-B25EDAC676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444" y="1605771"/>
            <a:ext cx="2137491" cy="160534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97E602B6-601D-1368-3BC7-DFCACAA0B8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15001" y="1612363"/>
            <a:ext cx="2016485" cy="1514467"/>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FE50C108-40F7-CE39-430E-6397907A000F}"/>
              </a:ext>
            </a:extLst>
          </p:cNvPr>
          <p:cNvSpPr txBox="1"/>
          <p:nvPr/>
        </p:nvSpPr>
        <p:spPr>
          <a:xfrm>
            <a:off x="214489" y="64956"/>
            <a:ext cx="7269153" cy="369332"/>
          </a:xfrm>
          <a:prstGeom prst="rect">
            <a:avLst/>
          </a:prstGeom>
          <a:noFill/>
        </p:spPr>
        <p:txBody>
          <a:bodyPr wrap="square" rtlCol="0">
            <a:spAutoFit/>
          </a:bodyPr>
          <a:lstStyle/>
          <a:p>
            <a:r>
              <a:rPr lang="fr-FR" b="1">
                <a:solidFill>
                  <a:schemeClr val="bg1"/>
                </a:solidFill>
                <a:latin typeface="Montserrat" pitchFamily="2" charset="77"/>
                <a:cs typeface="Arial"/>
              </a:rPr>
              <a:t>LEO - PROGLOVE</a:t>
            </a:r>
            <a:endParaRPr lang="fr-FR" b="1">
              <a:solidFill>
                <a:schemeClr val="bg1"/>
              </a:solidFill>
              <a:latin typeface="Montserrat" pitchFamily="2" charset="77"/>
            </a:endParaRPr>
          </a:p>
        </p:txBody>
      </p:sp>
      <p:pic>
        <p:nvPicPr>
          <p:cNvPr id="5" name="Image 4" descr="Une image contenant texte, Police, capture d’écran, Graphique&#10;&#10;Le contenu généré par l’IA peut être incorrect.">
            <a:extLst>
              <a:ext uri="{FF2B5EF4-FFF2-40B4-BE49-F238E27FC236}">
                <a16:creationId xmlns:a16="http://schemas.microsoft.com/office/drawing/2014/main" id="{F055BA41-7221-4097-488F-159C53E15AF8}"/>
              </a:ext>
            </a:extLst>
          </p:cNvPr>
          <p:cNvPicPr>
            <a:picLocks noChangeAspect="1"/>
          </p:cNvPicPr>
          <p:nvPr/>
        </p:nvPicPr>
        <p:blipFill>
          <a:blip r:embed="rId5"/>
          <a:stretch>
            <a:fillRect/>
          </a:stretch>
        </p:blipFill>
        <p:spPr>
          <a:xfrm>
            <a:off x="10705441" y="168594"/>
            <a:ext cx="1362031" cy="518068"/>
          </a:xfrm>
          <a:prstGeom prst="rect">
            <a:avLst/>
          </a:prstGeom>
        </p:spPr>
      </p:pic>
    </p:spTree>
    <p:extLst>
      <p:ext uri="{BB962C8B-B14F-4D97-AF65-F5344CB8AC3E}">
        <p14:creationId xmlns:p14="http://schemas.microsoft.com/office/powerpoint/2010/main" val="135141617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3106b713-a8a8-444a-89b3-f9d2eee25b9f">
      <Terms xmlns="http://schemas.microsoft.com/office/infopath/2007/PartnerControls"/>
    </lcf76f155ced4ddcb4097134ff3c332f>
    <TaxCatchAll xmlns="5bee3603-70fc-4721-9785-d629d4aedc8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76711C1B64D3C49B390A781CE7A6939" ma:contentTypeVersion="18" ma:contentTypeDescription="Crée un document." ma:contentTypeScope="" ma:versionID="55a9efd72cc3b81a5e916dc8a57bc1f9">
  <xsd:schema xmlns:xsd="http://www.w3.org/2001/XMLSchema" xmlns:xs="http://www.w3.org/2001/XMLSchema" xmlns:p="http://schemas.microsoft.com/office/2006/metadata/properties" xmlns:ns2="3106b713-a8a8-444a-89b3-f9d2eee25b9f" xmlns:ns3="5bee3603-70fc-4721-9785-d629d4aedc85" targetNamespace="http://schemas.microsoft.com/office/2006/metadata/properties" ma:root="true" ma:fieldsID="f23acbba8e4500cb97a4366136985a9c" ns2:_="" ns3:_="">
    <xsd:import namespace="3106b713-a8a8-444a-89b3-f9d2eee25b9f"/>
    <xsd:import namespace="5bee3603-70fc-4721-9785-d629d4aedc8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06b713-a8a8-444a-89b3-f9d2eee25b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Balises d’images" ma:readOnly="false" ma:fieldId="{5cf76f15-5ced-4ddc-b409-7134ff3c332f}" ma:taxonomyMulti="true" ma:sspId="40c5fe60-0a24-4039-98c9-7651c6bcf198"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bee3603-70fc-4721-9785-d629d4aedc85" elementFormDefault="qualified">
    <xsd:import namespace="http://schemas.microsoft.com/office/2006/documentManagement/types"/>
    <xsd:import namespace="http://schemas.microsoft.com/office/infopath/2007/PartnerControls"/>
    <xsd:element name="SharedWithUsers" ma:index="17"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Partagé avec détails" ma:internalName="SharedWithDetails" ma:readOnly="true">
      <xsd:simpleType>
        <xsd:restriction base="dms:Note">
          <xsd:maxLength value="255"/>
        </xsd:restriction>
      </xsd:simpleType>
    </xsd:element>
    <xsd:element name="TaxCatchAll" ma:index="22" nillable="true" ma:displayName="Taxonomy Catch All Column" ma:hidden="true" ma:list="{a17fe460-b98e-469c-b624-e5e3fe5a4d8f}" ma:internalName="TaxCatchAll" ma:showField="CatchAllData" ma:web="5bee3603-70fc-4721-9785-d629d4aedc8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461AAF1-BC05-4C71-B8F9-540BB4CBA150}">
  <ds:schemaRefs>
    <ds:schemaRef ds:uri="http://schemas.microsoft.com/sharepoint/v3/contenttype/forms"/>
  </ds:schemaRefs>
</ds:datastoreItem>
</file>

<file path=customXml/itemProps2.xml><?xml version="1.0" encoding="utf-8"?>
<ds:datastoreItem xmlns:ds="http://schemas.openxmlformats.org/officeDocument/2006/customXml" ds:itemID="{0BF25451-0D11-4DD0-8225-17A8820FC7E1}">
  <ds:schemaRefs>
    <ds:schemaRef ds:uri="3106b713-a8a8-444a-89b3-f9d2eee25b9f"/>
    <ds:schemaRef ds:uri="5bee3603-70fc-4721-9785-d629d4aedc8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04391D61-49FE-4199-A8B7-B98D57E6D76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106b713-a8a8-444a-89b3-f9d2eee25b9f"/>
    <ds:schemaRef ds:uri="5bee3603-70fc-4721-9785-d629d4aedc8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Grand écran</PresentationFormat>
  <Slides>4</Slides>
  <Notes>2</Notes>
  <HiddenSlides>0</HiddenSlides>
  <ScaleCrop>false</ScaleCrop>
  <HeadingPairs>
    <vt:vector size="4" baseType="variant">
      <vt:variant>
        <vt:lpstr>Thème</vt:lpstr>
      </vt:variant>
      <vt:variant>
        <vt:i4>1</vt:i4>
      </vt:variant>
      <vt:variant>
        <vt:lpstr>Titres des diapositives</vt:lpstr>
      </vt:variant>
      <vt:variant>
        <vt:i4>4</vt:i4>
      </vt:variant>
    </vt:vector>
  </HeadingPairs>
  <TitlesOfParts>
    <vt:vector size="5" baseType="lpstr">
      <vt:lpstr>Thème Office</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Logane Biancarelli</dc:creator>
  <cp:revision>10</cp:revision>
  <dcterms:created xsi:type="dcterms:W3CDTF">2021-02-16T13:52:32Z</dcterms:created>
  <dcterms:modified xsi:type="dcterms:W3CDTF">2026-01-23T15:37:27Z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0x010100F76711C1B64D3C49B390A781CE7A6939</vt:lpwstr>
  </property>
  <property fmtid="{D5CDD505-2E9C-101B-9397-08002B2CF9AE}" pid="3" name="MediaServiceImageTags">
    <vt:lpwstr/>
  </property>
</Properties>
</file>